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9.bin"/>
  <Override ContentType="application/vnd.openxmlformats-officedocument.oleObject" PartName="/ppt/embeddings/oleObject15.bin"/>
  <Override ContentType="application/vnd.openxmlformats-officedocument.oleObject" PartName="/ppt/embeddings/oleObject29.bin"/>
  <Override ContentType="application/vnd.openxmlformats-officedocument.oleObject" PartName="/ppt/embeddings/oleObject4.bin"/>
  <Override ContentType="application/vnd.openxmlformats-officedocument.oleObject" PartName="/ppt/embeddings/oleObject28.bin"/>
  <Override ContentType="application/vnd.openxmlformats-officedocument.oleObject" PartName="/ppt/embeddings/oleObject11.bin"/>
  <Override ContentType="application/vnd.openxmlformats-officedocument.oleObject" PartName="/ppt/embeddings/oleObject8.bin"/>
  <Override ContentType="application/vnd.openxmlformats-officedocument.oleObject" PartName="/ppt/embeddings/oleObject24.bin"/>
  <Override ContentType="application/vnd.openxmlformats-officedocument.oleObject" PartName="/ppt/embeddings/oleObject25.bin"/>
  <Override ContentType="application/vnd.openxmlformats-officedocument.oleObject" PartName="/ppt/embeddings/oleObject20.bin"/>
  <Override ContentType="application/vnd.openxmlformats-officedocument.oleObject" PartName="/ppt/embeddings/oleObject12.bin"/>
  <Override ContentType="application/vnd.openxmlformats-officedocument.oleObject" PartName="/ppt/embeddings/oleObject3.bin"/>
  <Override ContentType="application/vnd.openxmlformats-officedocument.oleObject" PartName="/ppt/embeddings/oleObject17.bin"/>
  <Override ContentType="application/vnd.openxmlformats-officedocument.oleObject" PartName="/ppt/embeddings/oleObject7.bin"/>
  <Override ContentType="application/vnd.openxmlformats-officedocument.oleObject" PartName="/ppt/embeddings/oleObject16.bin"/>
  <Override ContentType="application/vnd.openxmlformats-officedocument.oleObject" PartName="/ppt/embeddings/oleObject2.bin"/>
  <Override ContentType="application/vnd.openxmlformats-officedocument.oleObject" PartName="/ppt/embeddings/oleObject21.bin"/>
  <Override ContentType="application/vnd.openxmlformats-officedocument.oleObject" PartName="/ppt/embeddings/oleObject13.bin"/>
  <Override ContentType="application/vnd.openxmlformats-officedocument.oleObject" PartName="/ppt/embeddings/oleObject26.bin"/>
  <Override ContentType="application/vnd.openxmlformats-officedocument.oleObject" PartName="/ppt/embeddings/oleObject6.bin"/>
  <Override ContentType="application/vnd.openxmlformats-officedocument.oleObject" PartName="/ppt/embeddings/oleObject30.bin"/>
  <Override ContentType="application/vnd.openxmlformats-officedocument.oleObject" PartName="/ppt/embeddings/oleObject18.bin"/>
  <Override ContentType="application/vnd.openxmlformats-officedocument.oleObject" PartName="/ppt/embeddings/oleObject1.bin"/>
  <Override ContentType="application/vnd.openxmlformats-officedocument.oleObject" PartName="/ppt/embeddings/oleObject22.bin"/>
  <Override ContentType="application/vnd.openxmlformats-officedocument.oleObject" PartName="/ppt/embeddings/oleObject19.bin"/>
  <Override ContentType="application/vnd.openxmlformats-officedocument.oleObject" PartName="/ppt/embeddings/oleObject14.bin"/>
  <Override ContentType="application/vnd.openxmlformats-officedocument.oleObject" PartName="/ppt/embeddings/oleObject5.bin"/>
  <Override ContentType="application/vnd.openxmlformats-officedocument.oleObject" PartName="/ppt/embeddings/oleObject10.bin"/>
  <Override ContentType="application/vnd.openxmlformats-officedocument.oleObject" PartName="/ppt/embeddings/oleObject27.bin"/>
  <Override ContentType="application/vnd.openxmlformats-officedocument.oleObject" PartName="/ppt/embeddings/oleObject23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7102475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gzdMwmgIJNeIJf3ppUfb/2x84Q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/Relationships>
</file>

<file path=ppt/drawings/_rels/vmlDrawing10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/Relationships>
</file>

<file path=ppt/drawings/_rels/vmlDrawing13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/Relationships>
</file>

<file path=ppt/drawings/_rels/vmlDrawing14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/Relationships>
</file>

<file path=ppt/drawings/_rels/vmlDrawing15.v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4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4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/Relationships>
</file>

<file path=ppt/drawings/_rels/vmlDrawing8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2725" y="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85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0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1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11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2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12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3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13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4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14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5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15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6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16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7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17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8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18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9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19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0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20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21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0" name="Google Shape;1100;p21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21:notes"/>
          <p:cNvSpPr txBox="1"/>
          <p:nvPr>
            <p:ph idx="12" type="sldNum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22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22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23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23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4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24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5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25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26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26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27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27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 txBox="1"/>
          <p:nvPr>
            <p:ph idx="12" type="sldNum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6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7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8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9:notes"/>
          <p:cNvSpPr txBox="1"/>
          <p:nvPr>
            <p:ph idx="1" type="body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9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b="0" i="0" sz="4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8.vml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vmlDrawing" Target="../drawings/vmlDrawing9.vml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.png"/><Relationship Id="rId7" Type="http://schemas.openxmlformats.org/officeDocument/2006/relationships/oleObject" Target="../embeddings/oleObject14.bin"/><Relationship Id="rId8" Type="http://schemas.openxmlformats.org/officeDocument/2006/relationships/oleObject" Target="../embeddings/oleObject14.bin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10.vml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vmlDrawing" Target="../drawings/vmlDrawing11.vml"/><Relationship Id="rId4" Type="http://schemas.openxmlformats.org/officeDocument/2006/relationships/oleObject" Target="../embeddings/oleObject16.bin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12.vml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.png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8.bin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vmlDrawing" Target="../drawings/vmlDrawing13.vml"/><Relationship Id="rId4" Type="http://schemas.openxmlformats.org/officeDocument/2006/relationships/oleObject" Target="../embeddings/oleObject19.bin"/><Relationship Id="rId10" Type="http://schemas.openxmlformats.org/officeDocument/2006/relationships/image" Target="../media/image15.png"/><Relationship Id="rId9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.png"/><Relationship Id="rId7" Type="http://schemas.openxmlformats.org/officeDocument/2006/relationships/image" Target="../media/image20.jpg"/><Relationship Id="rId8" Type="http://schemas.openxmlformats.org/officeDocument/2006/relationships/oleObject" Target="../embeddings/oleObject20.bin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vmlDrawing" Target="../drawings/vmlDrawing14.vml"/><Relationship Id="rId4" Type="http://schemas.openxmlformats.org/officeDocument/2006/relationships/oleObject" Target="../embeddings/oleObject21.bin"/><Relationship Id="rId11" Type="http://schemas.openxmlformats.org/officeDocument/2006/relationships/image" Target="../media/image15.png"/><Relationship Id="rId10" Type="http://schemas.openxmlformats.org/officeDocument/2006/relationships/oleObject" Target="../embeddings/oleObject22.bin"/><Relationship Id="rId9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vmlDrawing" Target="../drawings/vmlDrawing15.vml"/><Relationship Id="rId4" Type="http://schemas.openxmlformats.org/officeDocument/2006/relationships/image" Target="../media/image13.png"/><Relationship Id="rId5" Type="http://schemas.openxmlformats.org/officeDocument/2006/relationships/oleObject" Target="../embeddings/oleObject23.bin"/><Relationship Id="rId6" Type="http://schemas.openxmlformats.org/officeDocument/2006/relationships/oleObject" Target="../embeddings/oleObject23.bin"/><Relationship Id="rId7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vmlDrawing" Target="../drawings/vmlDrawing16.vml"/><Relationship Id="rId4" Type="http://schemas.openxmlformats.org/officeDocument/2006/relationships/oleObject" Target="../embeddings/oleObject24.bin"/><Relationship Id="rId5" Type="http://schemas.openxmlformats.org/officeDocument/2006/relationships/oleObject" Target="../embeddings/oleObject24.bin"/><Relationship Id="rId6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vmlDrawing" Target="../drawings/vmlDrawing17.vml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oleObject25.bin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2.bin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vmlDrawing" Target="../drawings/vmlDrawing18.vml"/><Relationship Id="rId4" Type="http://schemas.openxmlformats.org/officeDocument/2006/relationships/image" Target="../media/image17.jpg"/><Relationship Id="rId5" Type="http://schemas.openxmlformats.org/officeDocument/2006/relationships/image" Target="../media/image11.jpg"/><Relationship Id="rId6" Type="http://schemas.openxmlformats.org/officeDocument/2006/relationships/oleObject" Target="../embeddings/oleObject26.bin"/><Relationship Id="rId7" Type="http://schemas.openxmlformats.org/officeDocument/2006/relationships/oleObject" Target="../embeddings/oleObject26.bin"/><Relationship Id="rId8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vmlDrawing" Target="../drawings/vmlDrawing19.vml"/><Relationship Id="rId4" Type="http://schemas.openxmlformats.org/officeDocument/2006/relationships/image" Target="../media/image16.jpg"/><Relationship Id="rId11" Type="http://schemas.openxmlformats.org/officeDocument/2006/relationships/image" Target="../media/image14.png"/><Relationship Id="rId10" Type="http://schemas.openxmlformats.org/officeDocument/2006/relationships/oleObject" Target="../embeddings/oleObject28.bin"/><Relationship Id="rId12" Type="http://schemas.openxmlformats.org/officeDocument/2006/relationships/image" Target="../media/image10.png"/><Relationship Id="rId9" Type="http://schemas.openxmlformats.org/officeDocument/2006/relationships/oleObject" Target="../embeddings/oleObject28.bin"/><Relationship Id="rId5" Type="http://schemas.openxmlformats.org/officeDocument/2006/relationships/image" Target="../media/image22.png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7.bin"/><Relationship Id="rId8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vmlDrawing" Target="../drawings/vmlDrawing20.vml"/><Relationship Id="rId4" Type="http://schemas.openxmlformats.org/officeDocument/2006/relationships/image" Target="../media/image16.jpg"/><Relationship Id="rId11" Type="http://schemas.openxmlformats.org/officeDocument/2006/relationships/image" Target="../media/image14.png"/><Relationship Id="rId10" Type="http://schemas.openxmlformats.org/officeDocument/2006/relationships/oleObject" Target="../embeddings/oleObject30.bin"/><Relationship Id="rId12" Type="http://schemas.openxmlformats.org/officeDocument/2006/relationships/image" Target="../media/image10.png"/><Relationship Id="rId9" Type="http://schemas.openxmlformats.org/officeDocument/2006/relationships/oleObject" Target="../embeddings/oleObject30.bin"/><Relationship Id="rId5" Type="http://schemas.openxmlformats.org/officeDocument/2006/relationships/image" Target="../media/image22.png"/><Relationship Id="rId6" Type="http://schemas.openxmlformats.org/officeDocument/2006/relationships/oleObject" Target="../embeddings/oleObject29.bin"/><Relationship Id="rId7" Type="http://schemas.openxmlformats.org/officeDocument/2006/relationships/oleObject" Target="../embeddings/oleObject29.bin"/><Relationship Id="rId8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Relationship Id="rId4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5" Type="http://schemas.openxmlformats.org/officeDocument/2006/relationships/image" Target="../media/image27.jpg"/><Relationship Id="rId6" Type="http://schemas.openxmlformats.org/officeDocument/2006/relationships/image" Target="../media/image22.png"/><Relationship Id="rId7" Type="http://schemas.openxmlformats.org/officeDocument/2006/relationships/image" Target="../media/image24.jpg"/><Relationship Id="rId8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2.png"/><Relationship Id="rId7" Type="http://schemas.openxmlformats.org/officeDocument/2006/relationships/image" Target="../media/image25.jpg"/><Relationship Id="rId8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3.bin"/><Relationship Id="rId6" Type="http://schemas.openxmlformats.org/officeDocument/2006/relationships/image" Target="../media/image1.png"/><Relationship Id="rId7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6" Type="http://schemas.openxmlformats.org/officeDocument/2006/relationships/image" Target="../media/image1.png"/><Relationship Id="rId7" Type="http://schemas.openxmlformats.org/officeDocument/2006/relationships/image" Target="../media/image5.jpg"/><Relationship Id="rId8" Type="http://schemas.openxmlformats.org/officeDocument/2006/relationships/oleObject" Target="../embeddings/oleObject5.bin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4.v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6.bin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5.v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7.bin"/><Relationship Id="rId6" Type="http://schemas.openxmlformats.org/officeDocument/2006/relationships/image" Target="../media/image1.png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8.bin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6.v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9.bin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7.vml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.png"/><Relationship Id="rId7" Type="http://schemas.openxmlformats.org/officeDocument/2006/relationships/oleObject" Target="../embeddings/oleObject11.bin"/><Relationship Id="rId8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8304039" y="5337166"/>
            <a:ext cx="3556000" cy="1036638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Doc. Ver. : V1.1</a:t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JAN.17, 2020</a:t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R&amp;D Center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Union Community Co., Ltd.</a:t>
            </a:r>
            <a:endParaRPr/>
          </a:p>
        </p:txBody>
      </p:sp>
      <p:cxnSp>
        <p:nvCxnSpPr>
          <p:cNvPr id="89" name="Google Shape;89;p1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1"/>
          <p:cNvCxnSpPr/>
          <p:nvPr/>
        </p:nvCxnSpPr>
        <p:spPr>
          <a:xfrm>
            <a:off x="273050" y="1030198"/>
            <a:ext cx="11586989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Google Shape;91;p1"/>
          <p:cNvSpPr txBox="1"/>
          <p:nvPr/>
        </p:nvSpPr>
        <p:spPr>
          <a:xfrm>
            <a:off x="7542039" y="578289"/>
            <a:ext cx="4318000" cy="427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Installation &amp; Wiring Guide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168038" y="1152895"/>
            <a:ext cx="5372100" cy="1373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Fingerprint/Card Terminal</a:t>
            </a:r>
            <a:endParaRPr/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UBio-X Slim  V1.0</a:t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3" name="Google Shape;93;p1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0"/>
          <p:cNvSpPr txBox="1"/>
          <p:nvPr/>
        </p:nvSpPr>
        <p:spPr>
          <a:xfrm>
            <a:off x="117475" y="57150"/>
            <a:ext cx="74279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6. Connecting EM Type Door Lock (Fail Safe) </a:t>
            </a:r>
            <a:endParaRPr/>
          </a:p>
        </p:txBody>
      </p:sp>
      <p:sp>
        <p:nvSpPr>
          <p:cNvPr id="572" name="Google Shape;572;p10"/>
          <p:cNvSpPr txBox="1"/>
          <p:nvPr/>
        </p:nvSpPr>
        <p:spPr>
          <a:xfrm>
            <a:off x="593725" y="658813"/>
            <a:ext cx="4171950" cy="33813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None/>
            </a:pPr>
            <a:r>
              <a:rPr i="1"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6.1. Connect with One system/ One Lock</a:t>
            </a:r>
            <a:endParaRPr/>
          </a:p>
        </p:txBody>
      </p:sp>
      <p:graphicFrame>
        <p:nvGraphicFramePr>
          <p:cNvPr id="573" name="Google Shape;573;p10"/>
          <p:cNvGraphicFramePr/>
          <p:nvPr/>
        </p:nvGraphicFramePr>
        <p:xfrm>
          <a:off x="309563" y="1366838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4" imgH="2311400" imgW="6245225" progId="hunmin.doc" spid="_x0000_s1">
                  <p:embed/>
                </p:oleObj>
              </mc:Choice>
              <mc:Fallback>
                <p:oleObj r:id="rId5" imgH="2311400" imgW="6245225" progId="hunmin.doc">
                  <p:embed/>
                  <p:pic>
                    <p:nvPicPr>
                      <p:cNvPr id="573" name="Google Shape;573;p1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9563" y="1366838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4" name="Google Shape;574;p10"/>
          <p:cNvCxnSpPr/>
          <p:nvPr/>
        </p:nvCxnSpPr>
        <p:spPr>
          <a:xfrm>
            <a:off x="5067300" y="3411538"/>
            <a:ext cx="2552700" cy="12700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5" name="Google Shape;575;p10"/>
          <p:cNvSpPr txBox="1"/>
          <p:nvPr/>
        </p:nvSpPr>
        <p:spPr>
          <a:xfrm>
            <a:off x="6353175" y="3008313"/>
            <a:ext cx="623888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Lock(+)</a:t>
            </a:r>
            <a:endParaRPr/>
          </a:p>
        </p:txBody>
      </p:sp>
      <p:sp>
        <p:nvSpPr>
          <p:cNvPr id="576" name="Google Shape;576;p10"/>
          <p:cNvSpPr txBox="1"/>
          <p:nvPr/>
        </p:nvSpPr>
        <p:spPr>
          <a:xfrm>
            <a:off x="6357938" y="2730500"/>
            <a:ext cx="617537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Lock(-)</a:t>
            </a:r>
            <a:endParaRPr/>
          </a:p>
        </p:txBody>
      </p:sp>
      <p:cxnSp>
        <p:nvCxnSpPr>
          <p:cNvPr id="577" name="Google Shape;577;p10"/>
          <p:cNvCxnSpPr/>
          <p:nvPr/>
        </p:nvCxnSpPr>
        <p:spPr>
          <a:xfrm flipH="1">
            <a:off x="4052888" y="3422650"/>
            <a:ext cx="885825" cy="1588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8" name="Google Shape;578;p10"/>
          <p:cNvCxnSpPr/>
          <p:nvPr/>
        </p:nvCxnSpPr>
        <p:spPr>
          <a:xfrm rot="10800000">
            <a:off x="4376738" y="2943225"/>
            <a:ext cx="2709862" cy="635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9" name="Google Shape;579;p10"/>
          <p:cNvCxnSpPr/>
          <p:nvPr/>
        </p:nvCxnSpPr>
        <p:spPr>
          <a:xfrm flipH="1" rot="10800000">
            <a:off x="4035425" y="3013075"/>
            <a:ext cx="1044575" cy="11113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0" name="Google Shape;580;p10"/>
          <p:cNvSpPr/>
          <p:nvPr/>
        </p:nvSpPr>
        <p:spPr>
          <a:xfrm>
            <a:off x="6219825" y="4359275"/>
            <a:ext cx="577850" cy="533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581" name="Google Shape;581;p10"/>
          <p:cNvSpPr/>
          <p:nvPr/>
        </p:nvSpPr>
        <p:spPr>
          <a:xfrm>
            <a:off x="6384925" y="4511675"/>
            <a:ext cx="247650" cy="228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582" name="Google Shape;582;p10"/>
          <p:cNvSpPr txBox="1"/>
          <p:nvPr/>
        </p:nvSpPr>
        <p:spPr>
          <a:xfrm>
            <a:off x="6073775" y="4000500"/>
            <a:ext cx="85883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Inside Door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Open S/W</a:t>
            </a:r>
            <a:endParaRPr/>
          </a:p>
        </p:txBody>
      </p:sp>
      <p:cxnSp>
        <p:nvCxnSpPr>
          <p:cNvPr id="583" name="Google Shape;583;p10"/>
          <p:cNvCxnSpPr/>
          <p:nvPr/>
        </p:nvCxnSpPr>
        <p:spPr>
          <a:xfrm rot="10800000">
            <a:off x="6572250" y="5151438"/>
            <a:ext cx="541338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4" name="Google Shape;584;p10"/>
          <p:cNvCxnSpPr/>
          <p:nvPr/>
        </p:nvCxnSpPr>
        <p:spPr>
          <a:xfrm>
            <a:off x="4760913" y="5151438"/>
            <a:ext cx="1674812" cy="0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5" name="Google Shape;585;p10"/>
          <p:cNvCxnSpPr/>
          <p:nvPr/>
        </p:nvCxnSpPr>
        <p:spPr>
          <a:xfrm>
            <a:off x="6580188" y="4864100"/>
            <a:ext cx="1587" cy="287338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6" name="Google Shape;586;p10"/>
          <p:cNvCxnSpPr/>
          <p:nvPr/>
        </p:nvCxnSpPr>
        <p:spPr>
          <a:xfrm rot="10800000">
            <a:off x="6435725" y="4864100"/>
            <a:ext cx="0" cy="287338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7" name="Google Shape;587;p10"/>
          <p:cNvCxnSpPr/>
          <p:nvPr/>
        </p:nvCxnSpPr>
        <p:spPr>
          <a:xfrm>
            <a:off x="7113588" y="2943225"/>
            <a:ext cx="0" cy="2208213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8" name="Google Shape;588;p10"/>
          <p:cNvCxnSpPr/>
          <p:nvPr/>
        </p:nvCxnSpPr>
        <p:spPr>
          <a:xfrm rot="10800000">
            <a:off x="4760913" y="3136900"/>
            <a:ext cx="0" cy="2024063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9" name="Google Shape;589;p10"/>
          <p:cNvCxnSpPr/>
          <p:nvPr/>
        </p:nvCxnSpPr>
        <p:spPr>
          <a:xfrm>
            <a:off x="5080000" y="3013075"/>
            <a:ext cx="0" cy="409575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0" name="Google Shape;590;p10"/>
          <p:cNvSpPr txBox="1"/>
          <p:nvPr/>
        </p:nvSpPr>
        <p:spPr>
          <a:xfrm>
            <a:off x="4737100" y="3832225"/>
            <a:ext cx="1223963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Pin4, Inside Open</a:t>
            </a:r>
            <a:endParaRPr/>
          </a:p>
        </p:txBody>
      </p:sp>
      <p:sp>
        <p:nvSpPr>
          <p:cNvPr id="591" name="Google Shape;591;p10"/>
          <p:cNvSpPr txBox="1"/>
          <p:nvPr/>
        </p:nvSpPr>
        <p:spPr>
          <a:xfrm>
            <a:off x="6632575" y="4899025"/>
            <a:ext cx="4667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GND</a:t>
            </a:r>
            <a:endParaRPr/>
          </a:p>
        </p:txBody>
      </p:sp>
      <p:cxnSp>
        <p:nvCxnSpPr>
          <p:cNvPr id="592" name="Google Shape;592;p10"/>
          <p:cNvCxnSpPr/>
          <p:nvPr/>
        </p:nvCxnSpPr>
        <p:spPr>
          <a:xfrm rot="10800000">
            <a:off x="4933950" y="2389188"/>
            <a:ext cx="0" cy="103505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3" name="Google Shape;593;p10"/>
          <p:cNvCxnSpPr/>
          <p:nvPr/>
        </p:nvCxnSpPr>
        <p:spPr>
          <a:xfrm flipH="1">
            <a:off x="4035425" y="2384425"/>
            <a:ext cx="903288" cy="4763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4" name="Google Shape;594;p10"/>
          <p:cNvSpPr txBox="1"/>
          <p:nvPr/>
        </p:nvSpPr>
        <p:spPr>
          <a:xfrm>
            <a:off x="4897438" y="2295525"/>
            <a:ext cx="130837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Pin11 Shorted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5" name="Google Shape;595;p10"/>
          <p:cNvCxnSpPr/>
          <p:nvPr/>
        </p:nvCxnSpPr>
        <p:spPr>
          <a:xfrm rot="10800000">
            <a:off x="4035425" y="3213100"/>
            <a:ext cx="3581400" cy="17463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6" name="Google Shape;596;p10"/>
          <p:cNvSpPr txBox="1"/>
          <p:nvPr/>
        </p:nvSpPr>
        <p:spPr>
          <a:xfrm>
            <a:off x="5133975" y="2971800"/>
            <a:ext cx="11176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Pin3, Lock1 NC</a:t>
            </a:r>
            <a:endParaRPr/>
          </a:p>
        </p:txBody>
      </p:sp>
      <p:sp>
        <p:nvSpPr>
          <p:cNvPr id="597" name="Google Shape;597;p10"/>
          <p:cNvSpPr txBox="1"/>
          <p:nvPr/>
        </p:nvSpPr>
        <p:spPr>
          <a:xfrm>
            <a:off x="5130800" y="2708275"/>
            <a:ext cx="9493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Pin6, Ground</a:t>
            </a:r>
            <a:endParaRPr/>
          </a:p>
        </p:txBody>
      </p:sp>
      <p:sp>
        <p:nvSpPr>
          <p:cNvPr id="598" name="Google Shape;598;p10"/>
          <p:cNvSpPr txBox="1"/>
          <p:nvPr/>
        </p:nvSpPr>
        <p:spPr>
          <a:xfrm>
            <a:off x="5141913" y="3208338"/>
            <a:ext cx="131762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Pin5, Door Monitor</a:t>
            </a:r>
            <a:endParaRPr/>
          </a:p>
        </p:txBody>
      </p:sp>
      <p:cxnSp>
        <p:nvCxnSpPr>
          <p:cNvPr id="599" name="Google Shape;599;p10"/>
          <p:cNvCxnSpPr/>
          <p:nvPr/>
        </p:nvCxnSpPr>
        <p:spPr>
          <a:xfrm>
            <a:off x="4437063" y="3144838"/>
            <a:ext cx="323850" cy="3175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0" name="Google Shape;600;p10"/>
          <p:cNvSpPr/>
          <p:nvPr/>
        </p:nvSpPr>
        <p:spPr>
          <a:xfrm>
            <a:off x="7031038" y="2862263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601" name="Google Shape;601;p10"/>
          <p:cNvSpPr txBox="1"/>
          <p:nvPr/>
        </p:nvSpPr>
        <p:spPr>
          <a:xfrm>
            <a:off x="7269163" y="2733675"/>
            <a:ext cx="6508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(-)Black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0"/>
          <p:cNvSpPr txBox="1"/>
          <p:nvPr/>
        </p:nvSpPr>
        <p:spPr>
          <a:xfrm>
            <a:off x="7272338" y="3022600"/>
            <a:ext cx="557212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(+)Red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0"/>
          <p:cNvSpPr/>
          <p:nvPr/>
        </p:nvSpPr>
        <p:spPr>
          <a:xfrm>
            <a:off x="7040563" y="3500438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604" name="Google Shape;604;p10"/>
          <p:cNvCxnSpPr/>
          <p:nvPr/>
        </p:nvCxnSpPr>
        <p:spPr>
          <a:xfrm rot="10800000">
            <a:off x="7400925" y="3227388"/>
            <a:ext cx="1081088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5" name="Google Shape;605;p10"/>
          <p:cNvCxnSpPr/>
          <p:nvPr/>
        </p:nvCxnSpPr>
        <p:spPr>
          <a:xfrm>
            <a:off x="7397750" y="3422650"/>
            <a:ext cx="936625" cy="0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6" name="Google Shape;606;p10"/>
          <p:cNvCxnSpPr/>
          <p:nvPr/>
        </p:nvCxnSpPr>
        <p:spPr>
          <a:xfrm flipH="1">
            <a:off x="7113588" y="2947988"/>
            <a:ext cx="1209675" cy="1587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7" name="Google Shape;607;p10"/>
          <p:cNvCxnSpPr/>
          <p:nvPr/>
        </p:nvCxnSpPr>
        <p:spPr>
          <a:xfrm rot="10800000">
            <a:off x="7129463" y="3573463"/>
            <a:ext cx="1223962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08" name="Google Shape;608;p10"/>
          <p:cNvGrpSpPr/>
          <p:nvPr/>
        </p:nvGrpSpPr>
        <p:grpSpPr>
          <a:xfrm rot="-5400000">
            <a:off x="7007225" y="3713163"/>
            <a:ext cx="3095625" cy="730250"/>
            <a:chOff x="521" y="1080"/>
            <a:chExt cx="5048" cy="1365"/>
          </a:xfrm>
        </p:grpSpPr>
        <p:sp>
          <p:nvSpPr>
            <p:cNvPr id="609" name="Google Shape;609;p10"/>
            <p:cNvSpPr/>
            <p:nvPr/>
          </p:nvSpPr>
          <p:spPr>
            <a:xfrm flipH="1">
              <a:off x="521" y="1080"/>
              <a:ext cx="5048" cy="1365"/>
            </a:xfrm>
            <a:prstGeom prst="cube">
              <a:avLst>
                <a:gd fmla="val 25000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540000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1513" y="1552"/>
              <a:ext cx="3423" cy="145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1513" y="1799"/>
              <a:ext cx="3423" cy="253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1513" y="2160"/>
              <a:ext cx="3423" cy="145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1093" y="1844"/>
              <a:ext cx="246" cy="234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5193" y="1845"/>
              <a:ext cx="246" cy="234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911" y="1207"/>
              <a:ext cx="246" cy="8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4992" y="1202"/>
              <a:ext cx="246" cy="8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cxnSp>
        <p:nvCxnSpPr>
          <p:cNvPr id="617" name="Google Shape;617;p10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8" name="Google Shape;618;p10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9" name="Google Shape;619;p10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620" name="Google Shape;620;p10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621" name="Google Shape;621;p10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sp>
        <p:nvSpPr>
          <p:cNvPr id="622" name="Google Shape;622;p10"/>
          <p:cNvSpPr txBox="1"/>
          <p:nvPr/>
        </p:nvSpPr>
        <p:spPr>
          <a:xfrm>
            <a:off x="8159378" y="1680557"/>
            <a:ext cx="1521570" cy="78483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&lt;EM Door Signal&gt;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Closed: NO-COM, Short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NC-COM, Open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Opened: NO-COM, Open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NC-COM, Short</a:t>
            </a:r>
            <a:endParaRPr/>
          </a:p>
        </p:txBody>
      </p:sp>
      <p:sp>
        <p:nvSpPr>
          <p:cNvPr id="623" name="Google Shape;623;p10"/>
          <p:cNvSpPr txBox="1"/>
          <p:nvPr/>
        </p:nvSpPr>
        <p:spPr>
          <a:xfrm>
            <a:off x="7101142" y="3220625"/>
            <a:ext cx="1117615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Door Signal: NC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1"/>
          <p:cNvSpPr txBox="1"/>
          <p:nvPr/>
        </p:nvSpPr>
        <p:spPr>
          <a:xfrm>
            <a:off x="117475" y="57150"/>
            <a:ext cx="74279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6. Connecting EM Type Door Lock (Fail Safe) </a:t>
            </a:r>
            <a:endParaRPr/>
          </a:p>
        </p:txBody>
      </p:sp>
      <p:sp>
        <p:nvSpPr>
          <p:cNvPr id="629" name="Google Shape;629;p11"/>
          <p:cNvSpPr txBox="1"/>
          <p:nvPr/>
        </p:nvSpPr>
        <p:spPr>
          <a:xfrm>
            <a:off x="579438" y="665163"/>
            <a:ext cx="4198937" cy="33813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None/>
            </a:pPr>
            <a:r>
              <a:rPr i="1"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6.2. Connect with Two System/ One Lock</a:t>
            </a:r>
            <a:endParaRPr/>
          </a:p>
        </p:txBody>
      </p:sp>
      <p:graphicFrame>
        <p:nvGraphicFramePr>
          <p:cNvPr id="630" name="Google Shape;630;p11"/>
          <p:cNvGraphicFramePr/>
          <p:nvPr/>
        </p:nvGraphicFramePr>
        <p:xfrm>
          <a:off x="574487" y="981075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4" imgH="2311400" imgW="6245225" progId="hunmin.doc" spid="_x0000_s1">
                  <p:embed/>
                </p:oleObj>
              </mc:Choice>
              <mc:Fallback>
                <p:oleObj r:id="rId5" imgH="2311400" imgW="6245225" progId="hunmin.doc">
                  <p:embed/>
                  <p:pic>
                    <p:nvPicPr>
                      <p:cNvPr id="630" name="Google Shape;630;p1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74487" y="981075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1" name="Google Shape;631;p11"/>
          <p:cNvCxnSpPr/>
          <p:nvPr/>
        </p:nvCxnSpPr>
        <p:spPr>
          <a:xfrm rot="10800000">
            <a:off x="5087749" y="3290888"/>
            <a:ext cx="3367088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2" name="Google Shape;632;p11"/>
          <p:cNvCxnSpPr/>
          <p:nvPr/>
        </p:nvCxnSpPr>
        <p:spPr>
          <a:xfrm rot="10800000">
            <a:off x="7343588" y="2575459"/>
            <a:ext cx="1111248" cy="7402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3" name="Google Shape;633;p11"/>
          <p:cNvCxnSpPr/>
          <p:nvPr/>
        </p:nvCxnSpPr>
        <p:spPr>
          <a:xfrm rot="10800000">
            <a:off x="7356287" y="2566987"/>
            <a:ext cx="0" cy="2638597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4" name="Google Shape;634;p11"/>
          <p:cNvCxnSpPr/>
          <p:nvPr/>
        </p:nvCxnSpPr>
        <p:spPr>
          <a:xfrm rot="10800000">
            <a:off x="6832411" y="2840700"/>
            <a:ext cx="1077912" cy="5688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5" name="Google Shape;635;p11"/>
          <p:cNvSpPr txBox="1"/>
          <p:nvPr/>
        </p:nvSpPr>
        <p:spPr>
          <a:xfrm>
            <a:off x="4725913" y="2729007"/>
            <a:ext cx="11240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Pin2, Lock1 NO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36" name="Google Shape;636;p11"/>
          <p:cNvGraphicFramePr/>
          <p:nvPr/>
        </p:nvGraphicFramePr>
        <p:xfrm>
          <a:off x="587187" y="3638550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7" imgH="2311400" imgW="6245225" progId="hunmin.doc" spid="_x0000_s2">
                  <p:embed/>
                </p:oleObj>
              </mc:Choice>
              <mc:Fallback>
                <p:oleObj r:id="rId8" imgH="2311400" imgW="6245225" progId="hunmin.doc">
                  <p:embed/>
                  <p:pic>
                    <p:nvPicPr>
                      <p:cNvPr id="636" name="Google Shape;636;p1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87187" y="3638550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7" name="Google Shape;637;p11"/>
          <p:cNvCxnSpPr/>
          <p:nvPr/>
        </p:nvCxnSpPr>
        <p:spPr>
          <a:xfrm rot="10800000">
            <a:off x="4930587" y="4652963"/>
            <a:ext cx="0" cy="1046162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8" name="Google Shape;638;p11"/>
          <p:cNvCxnSpPr/>
          <p:nvPr/>
        </p:nvCxnSpPr>
        <p:spPr>
          <a:xfrm rot="10800000">
            <a:off x="4328924" y="4660900"/>
            <a:ext cx="608013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9" name="Google Shape;639;p11"/>
          <p:cNvCxnSpPr/>
          <p:nvPr/>
        </p:nvCxnSpPr>
        <p:spPr>
          <a:xfrm rot="10800000">
            <a:off x="4297174" y="3048000"/>
            <a:ext cx="790575" cy="4763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0" name="Google Shape;640;p11"/>
          <p:cNvCxnSpPr/>
          <p:nvPr/>
        </p:nvCxnSpPr>
        <p:spPr>
          <a:xfrm rot="10800000">
            <a:off x="4319398" y="5489575"/>
            <a:ext cx="2546165" cy="0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1" name="Google Shape;641;p11"/>
          <p:cNvCxnSpPr/>
          <p:nvPr/>
        </p:nvCxnSpPr>
        <p:spPr>
          <a:xfrm>
            <a:off x="7162612" y="3038475"/>
            <a:ext cx="0" cy="2244725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2" name="Google Shape;642;p11"/>
          <p:cNvCxnSpPr/>
          <p:nvPr/>
        </p:nvCxnSpPr>
        <p:spPr>
          <a:xfrm>
            <a:off x="4319399" y="5292725"/>
            <a:ext cx="2843213" cy="0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3" name="Google Shape;643;p11"/>
          <p:cNvSpPr txBox="1"/>
          <p:nvPr/>
        </p:nvSpPr>
        <p:spPr>
          <a:xfrm>
            <a:off x="5450183" y="5256558"/>
            <a:ext cx="13176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Pin5, Door Monitor</a:t>
            </a:r>
            <a:endParaRPr/>
          </a:p>
        </p:txBody>
      </p:sp>
      <p:sp>
        <p:nvSpPr>
          <p:cNvPr id="644" name="Google Shape;644;p11"/>
          <p:cNvSpPr txBox="1"/>
          <p:nvPr/>
        </p:nvSpPr>
        <p:spPr>
          <a:xfrm>
            <a:off x="5450417" y="5443089"/>
            <a:ext cx="11176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Pin3, Lock1 NC</a:t>
            </a:r>
            <a:endParaRPr/>
          </a:p>
        </p:txBody>
      </p:sp>
      <p:sp>
        <p:nvSpPr>
          <p:cNvPr id="645" name="Google Shape;645;p11"/>
          <p:cNvSpPr txBox="1"/>
          <p:nvPr/>
        </p:nvSpPr>
        <p:spPr>
          <a:xfrm>
            <a:off x="3831431" y="3084165"/>
            <a:ext cx="121920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Lock1 COM</a:t>
            </a:r>
            <a:endParaRPr/>
          </a:p>
        </p:txBody>
      </p:sp>
      <p:cxnSp>
        <p:nvCxnSpPr>
          <p:cNvPr id="646" name="Google Shape;646;p11"/>
          <p:cNvCxnSpPr/>
          <p:nvPr/>
        </p:nvCxnSpPr>
        <p:spPr>
          <a:xfrm rot="10800000">
            <a:off x="4721037" y="5224463"/>
            <a:ext cx="2650330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7" name="Google Shape;647;p11"/>
          <p:cNvSpPr txBox="1"/>
          <p:nvPr/>
        </p:nvSpPr>
        <p:spPr>
          <a:xfrm>
            <a:off x="5450183" y="4976738"/>
            <a:ext cx="94932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Pin6, Ground</a:t>
            </a:r>
            <a:endParaRPr/>
          </a:p>
        </p:txBody>
      </p:sp>
      <p:cxnSp>
        <p:nvCxnSpPr>
          <p:cNvPr id="648" name="Google Shape;648;p11"/>
          <p:cNvCxnSpPr/>
          <p:nvPr/>
        </p:nvCxnSpPr>
        <p:spPr>
          <a:xfrm>
            <a:off x="7162612" y="3048000"/>
            <a:ext cx="666750" cy="0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9" name="Google Shape;649;p11"/>
          <p:cNvSpPr/>
          <p:nvPr/>
        </p:nvSpPr>
        <p:spPr>
          <a:xfrm>
            <a:off x="7275324" y="3205163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650" name="Google Shape;650;p11"/>
          <p:cNvSpPr txBox="1"/>
          <p:nvPr/>
        </p:nvSpPr>
        <p:spPr>
          <a:xfrm>
            <a:off x="7534087" y="2336800"/>
            <a:ext cx="6508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(-)Black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1"/>
          <p:cNvSpPr txBox="1"/>
          <p:nvPr/>
        </p:nvSpPr>
        <p:spPr>
          <a:xfrm>
            <a:off x="7537262" y="2625725"/>
            <a:ext cx="557212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(+)Red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2" name="Google Shape;652;p11"/>
          <p:cNvCxnSpPr/>
          <p:nvPr/>
        </p:nvCxnSpPr>
        <p:spPr>
          <a:xfrm rot="10800000">
            <a:off x="7665849" y="2849563"/>
            <a:ext cx="1081088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3" name="Google Shape;653;p11"/>
          <p:cNvCxnSpPr/>
          <p:nvPr/>
        </p:nvCxnSpPr>
        <p:spPr>
          <a:xfrm>
            <a:off x="7662674" y="3054350"/>
            <a:ext cx="936625" cy="0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54" name="Google Shape;654;p11"/>
          <p:cNvGrpSpPr/>
          <p:nvPr/>
        </p:nvGrpSpPr>
        <p:grpSpPr>
          <a:xfrm rot="-5400000">
            <a:off x="7272149" y="3316288"/>
            <a:ext cx="3095625" cy="730250"/>
            <a:chOff x="521" y="1080"/>
            <a:chExt cx="5048" cy="1365"/>
          </a:xfrm>
        </p:grpSpPr>
        <p:sp>
          <p:nvSpPr>
            <p:cNvPr id="655" name="Google Shape;655;p11"/>
            <p:cNvSpPr/>
            <p:nvPr/>
          </p:nvSpPr>
          <p:spPr>
            <a:xfrm flipH="1">
              <a:off x="521" y="1080"/>
              <a:ext cx="5048" cy="1365"/>
            </a:xfrm>
            <a:prstGeom prst="cube">
              <a:avLst>
                <a:gd fmla="val 25000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540000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1513" y="1552"/>
              <a:ext cx="3423" cy="145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1513" y="1799"/>
              <a:ext cx="3423" cy="253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1513" y="2160"/>
              <a:ext cx="3423" cy="145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1093" y="1844"/>
              <a:ext cx="246" cy="234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5193" y="1845"/>
              <a:ext cx="246" cy="234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911" y="1207"/>
              <a:ext cx="246" cy="8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4992" y="1202"/>
              <a:ext cx="246" cy="8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663" name="Google Shape;663;p11"/>
          <p:cNvSpPr txBox="1"/>
          <p:nvPr/>
        </p:nvSpPr>
        <p:spPr>
          <a:xfrm>
            <a:off x="4038275" y="5730244"/>
            <a:ext cx="130837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Pin11 Shorted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4" name="Google Shape;664;p11"/>
          <p:cNvCxnSpPr/>
          <p:nvPr/>
        </p:nvCxnSpPr>
        <p:spPr>
          <a:xfrm flipH="1">
            <a:off x="4319399" y="5700713"/>
            <a:ext cx="617538" cy="635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5" name="Google Shape;665;p11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6" name="Google Shape;666;p11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7" name="Google Shape;667;p11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668" name="Google Shape;668;p11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669" name="Google Shape;669;p11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sp>
        <p:nvSpPr>
          <p:cNvPr id="670" name="Google Shape;670;p11"/>
          <p:cNvSpPr txBox="1"/>
          <p:nvPr/>
        </p:nvSpPr>
        <p:spPr>
          <a:xfrm>
            <a:off x="166951" y="1577975"/>
            <a:ext cx="372794" cy="1498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2</a:t>
            </a:r>
            <a:endParaRPr/>
          </a:p>
        </p:txBody>
      </p:sp>
      <p:sp>
        <p:nvSpPr>
          <p:cNvPr id="671" name="Google Shape;671;p11"/>
          <p:cNvSpPr txBox="1"/>
          <p:nvPr/>
        </p:nvSpPr>
        <p:spPr>
          <a:xfrm>
            <a:off x="181241" y="4257683"/>
            <a:ext cx="372794" cy="13465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1</a:t>
            </a:r>
            <a:endParaRPr/>
          </a:p>
        </p:txBody>
      </p:sp>
      <p:cxnSp>
        <p:nvCxnSpPr>
          <p:cNvPr id="672" name="Google Shape;672;p11"/>
          <p:cNvCxnSpPr/>
          <p:nvPr/>
        </p:nvCxnSpPr>
        <p:spPr>
          <a:xfrm rot="10800000">
            <a:off x="6848135" y="2838449"/>
            <a:ext cx="0" cy="2651125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3" name="Google Shape;673;p11"/>
          <p:cNvCxnSpPr/>
          <p:nvPr/>
        </p:nvCxnSpPr>
        <p:spPr>
          <a:xfrm rot="10800000">
            <a:off x="5087749" y="3047999"/>
            <a:ext cx="0" cy="25576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4" name="Google Shape;674;p11"/>
          <p:cNvCxnSpPr/>
          <p:nvPr/>
        </p:nvCxnSpPr>
        <p:spPr>
          <a:xfrm rot="10800000">
            <a:off x="4713287" y="5420333"/>
            <a:ext cx="611189" cy="0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5" name="Google Shape;675;p11"/>
          <p:cNvCxnSpPr/>
          <p:nvPr/>
        </p:nvCxnSpPr>
        <p:spPr>
          <a:xfrm rot="10800000">
            <a:off x="5313364" y="2966184"/>
            <a:ext cx="0" cy="2454147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6" name="Google Shape;676;p11"/>
          <p:cNvCxnSpPr/>
          <p:nvPr/>
        </p:nvCxnSpPr>
        <p:spPr>
          <a:xfrm rot="10800000">
            <a:off x="4702175" y="2966184"/>
            <a:ext cx="611189" cy="0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7" name="Google Shape;677;p11"/>
          <p:cNvSpPr txBox="1"/>
          <p:nvPr/>
        </p:nvSpPr>
        <p:spPr>
          <a:xfrm>
            <a:off x="5259943" y="4499776"/>
            <a:ext cx="1223963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Pin4, Inside Open</a:t>
            </a:r>
            <a:endParaRPr/>
          </a:p>
        </p:txBody>
      </p:sp>
      <p:sp>
        <p:nvSpPr>
          <p:cNvPr id="678" name="Google Shape;678;p11"/>
          <p:cNvSpPr txBox="1"/>
          <p:nvPr/>
        </p:nvSpPr>
        <p:spPr>
          <a:xfrm>
            <a:off x="7378602" y="2827811"/>
            <a:ext cx="1117615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Door Signal: NC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2"/>
          <p:cNvSpPr txBox="1"/>
          <p:nvPr/>
        </p:nvSpPr>
        <p:spPr>
          <a:xfrm>
            <a:off x="117475" y="57150"/>
            <a:ext cx="74279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6. Connecting EM Type Door Lock (Fail Safe) </a:t>
            </a:r>
            <a:endParaRPr/>
          </a:p>
        </p:txBody>
      </p:sp>
      <p:sp>
        <p:nvSpPr>
          <p:cNvPr id="684" name="Google Shape;684;p12"/>
          <p:cNvSpPr txBox="1"/>
          <p:nvPr/>
        </p:nvSpPr>
        <p:spPr>
          <a:xfrm>
            <a:off x="593725" y="620713"/>
            <a:ext cx="8175625" cy="34925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None/>
            </a:pPr>
            <a:r>
              <a:rPr i="1"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6.3. Connect with One system/ Two Locks   ** Use external DC Power adapter</a:t>
            </a:r>
            <a:endParaRPr/>
          </a:p>
        </p:txBody>
      </p:sp>
      <p:graphicFrame>
        <p:nvGraphicFramePr>
          <p:cNvPr id="685" name="Google Shape;685;p12"/>
          <p:cNvGraphicFramePr/>
          <p:nvPr/>
        </p:nvGraphicFramePr>
        <p:xfrm>
          <a:off x="309563" y="1366838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4" imgH="2311400" imgW="6245225" progId="hunmin.doc" spid="_x0000_s1">
                  <p:embed/>
                </p:oleObj>
              </mc:Choice>
              <mc:Fallback>
                <p:oleObj r:id="rId5" imgH="2311400" imgW="6245225" progId="hunmin.doc">
                  <p:embed/>
                  <p:pic>
                    <p:nvPicPr>
                      <p:cNvPr id="685" name="Google Shape;685;p1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9563" y="1366838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6" name="Google Shape;686;p12"/>
          <p:cNvCxnSpPr/>
          <p:nvPr/>
        </p:nvCxnSpPr>
        <p:spPr>
          <a:xfrm rot="10800000">
            <a:off x="4044950" y="3433763"/>
            <a:ext cx="219075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7" name="Google Shape;687;p12"/>
          <p:cNvCxnSpPr/>
          <p:nvPr/>
        </p:nvCxnSpPr>
        <p:spPr>
          <a:xfrm rot="10800000">
            <a:off x="4387850" y="2949575"/>
            <a:ext cx="360363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8" name="Google Shape;688;p12"/>
          <p:cNvCxnSpPr/>
          <p:nvPr/>
        </p:nvCxnSpPr>
        <p:spPr>
          <a:xfrm flipH="1" rot="10800000">
            <a:off x="4035425" y="3001963"/>
            <a:ext cx="3438525" cy="22225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9" name="Google Shape;689;p12"/>
          <p:cNvSpPr/>
          <p:nvPr/>
        </p:nvSpPr>
        <p:spPr>
          <a:xfrm>
            <a:off x="1858963" y="4003675"/>
            <a:ext cx="577850" cy="533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690" name="Google Shape;690;p12"/>
          <p:cNvSpPr/>
          <p:nvPr/>
        </p:nvSpPr>
        <p:spPr>
          <a:xfrm>
            <a:off x="2024063" y="4156075"/>
            <a:ext cx="247650" cy="228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691" name="Google Shape;691;p12"/>
          <p:cNvSpPr txBox="1"/>
          <p:nvPr/>
        </p:nvSpPr>
        <p:spPr>
          <a:xfrm>
            <a:off x="1712913" y="3644900"/>
            <a:ext cx="8588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Inside Door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Open S/W</a:t>
            </a:r>
            <a:endParaRPr/>
          </a:p>
        </p:txBody>
      </p:sp>
      <p:cxnSp>
        <p:nvCxnSpPr>
          <p:cNvPr id="692" name="Google Shape;692;p12"/>
          <p:cNvCxnSpPr/>
          <p:nvPr/>
        </p:nvCxnSpPr>
        <p:spPr>
          <a:xfrm flipH="1">
            <a:off x="2211388" y="4794250"/>
            <a:ext cx="2525712" cy="1588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3" name="Google Shape;693;p12"/>
          <p:cNvCxnSpPr/>
          <p:nvPr/>
        </p:nvCxnSpPr>
        <p:spPr>
          <a:xfrm>
            <a:off x="2074863" y="4941888"/>
            <a:ext cx="2517775" cy="6350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4" name="Google Shape;694;p12"/>
          <p:cNvCxnSpPr/>
          <p:nvPr/>
        </p:nvCxnSpPr>
        <p:spPr>
          <a:xfrm>
            <a:off x="2219325" y="4508500"/>
            <a:ext cx="1588" cy="287338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5" name="Google Shape;695;p12"/>
          <p:cNvCxnSpPr/>
          <p:nvPr/>
        </p:nvCxnSpPr>
        <p:spPr>
          <a:xfrm rot="10800000">
            <a:off x="2078038" y="4514850"/>
            <a:ext cx="0" cy="433388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6" name="Google Shape;696;p12"/>
          <p:cNvCxnSpPr/>
          <p:nvPr/>
        </p:nvCxnSpPr>
        <p:spPr>
          <a:xfrm>
            <a:off x="4737100" y="2955925"/>
            <a:ext cx="6350" cy="1838325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7" name="Google Shape;697;p12"/>
          <p:cNvCxnSpPr/>
          <p:nvPr/>
        </p:nvCxnSpPr>
        <p:spPr>
          <a:xfrm rot="10800000">
            <a:off x="4592638" y="3133725"/>
            <a:ext cx="0" cy="1820863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8" name="Google Shape;698;p12"/>
          <p:cNvSpPr txBox="1"/>
          <p:nvPr/>
        </p:nvSpPr>
        <p:spPr>
          <a:xfrm>
            <a:off x="2762250" y="4905375"/>
            <a:ext cx="1223963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Pin4, Inside Open</a:t>
            </a:r>
            <a:endParaRPr/>
          </a:p>
        </p:txBody>
      </p:sp>
      <p:sp>
        <p:nvSpPr>
          <p:cNvPr id="699" name="Google Shape;699;p12"/>
          <p:cNvSpPr txBox="1"/>
          <p:nvPr/>
        </p:nvSpPr>
        <p:spPr>
          <a:xfrm>
            <a:off x="2776538" y="4524375"/>
            <a:ext cx="4667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GND</a:t>
            </a:r>
            <a:endParaRPr/>
          </a:p>
        </p:txBody>
      </p:sp>
      <p:cxnSp>
        <p:nvCxnSpPr>
          <p:cNvPr id="700" name="Google Shape;700;p12"/>
          <p:cNvCxnSpPr/>
          <p:nvPr/>
        </p:nvCxnSpPr>
        <p:spPr>
          <a:xfrm rot="10800000">
            <a:off x="4248150" y="3436938"/>
            <a:ext cx="0" cy="1004887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1" name="Google Shape;701;p12"/>
          <p:cNvCxnSpPr/>
          <p:nvPr/>
        </p:nvCxnSpPr>
        <p:spPr>
          <a:xfrm rot="10800000">
            <a:off x="4035425" y="3222625"/>
            <a:ext cx="3003550" cy="14288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2" name="Google Shape;702;p12"/>
          <p:cNvSpPr txBox="1"/>
          <p:nvPr/>
        </p:nvSpPr>
        <p:spPr>
          <a:xfrm>
            <a:off x="5133975" y="3009900"/>
            <a:ext cx="11176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Pin3, Lock1 NC</a:t>
            </a:r>
            <a:endParaRPr/>
          </a:p>
        </p:txBody>
      </p:sp>
      <p:sp>
        <p:nvSpPr>
          <p:cNvPr id="703" name="Google Shape;703;p12"/>
          <p:cNvSpPr txBox="1"/>
          <p:nvPr/>
        </p:nvSpPr>
        <p:spPr>
          <a:xfrm>
            <a:off x="5130800" y="2565400"/>
            <a:ext cx="9493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Pin6, Ground</a:t>
            </a:r>
            <a:endParaRPr/>
          </a:p>
        </p:txBody>
      </p:sp>
      <p:sp>
        <p:nvSpPr>
          <p:cNvPr id="704" name="Google Shape;704;p12"/>
          <p:cNvSpPr txBox="1"/>
          <p:nvPr/>
        </p:nvSpPr>
        <p:spPr>
          <a:xfrm>
            <a:off x="5141913" y="2795588"/>
            <a:ext cx="131762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Pin5, Door Monitor</a:t>
            </a:r>
            <a:endParaRPr/>
          </a:p>
        </p:txBody>
      </p:sp>
      <p:cxnSp>
        <p:nvCxnSpPr>
          <p:cNvPr id="705" name="Google Shape;705;p12"/>
          <p:cNvCxnSpPr/>
          <p:nvPr/>
        </p:nvCxnSpPr>
        <p:spPr>
          <a:xfrm>
            <a:off x="4448175" y="3148013"/>
            <a:ext cx="144463" cy="0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6" name="Google Shape;706;p12"/>
          <p:cNvCxnSpPr/>
          <p:nvPr/>
        </p:nvCxnSpPr>
        <p:spPr>
          <a:xfrm flipH="1">
            <a:off x="5729288" y="4430713"/>
            <a:ext cx="1516062" cy="4762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7" name="Google Shape;707;p12"/>
          <p:cNvSpPr/>
          <p:nvPr/>
        </p:nvSpPr>
        <p:spPr>
          <a:xfrm>
            <a:off x="5224463" y="3714750"/>
            <a:ext cx="649287" cy="504825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08" name="Google Shape;708;p12"/>
          <p:cNvSpPr txBox="1"/>
          <p:nvPr/>
        </p:nvSpPr>
        <p:spPr>
          <a:xfrm>
            <a:off x="5224463" y="3751263"/>
            <a:ext cx="6397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12V 3A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Adapter</a:t>
            </a:r>
            <a:endParaRPr/>
          </a:p>
        </p:txBody>
      </p:sp>
      <p:sp>
        <p:nvSpPr>
          <p:cNvPr id="709" name="Google Shape;709;p12"/>
          <p:cNvSpPr txBox="1"/>
          <p:nvPr/>
        </p:nvSpPr>
        <p:spPr>
          <a:xfrm>
            <a:off x="5008563" y="4191000"/>
            <a:ext cx="357187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(+)</a:t>
            </a:r>
            <a:endParaRPr/>
          </a:p>
        </p:txBody>
      </p:sp>
      <p:sp>
        <p:nvSpPr>
          <p:cNvPr id="710" name="Google Shape;710;p12"/>
          <p:cNvSpPr txBox="1"/>
          <p:nvPr/>
        </p:nvSpPr>
        <p:spPr>
          <a:xfrm>
            <a:off x="5702300" y="4191000"/>
            <a:ext cx="357188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(-)</a:t>
            </a:r>
            <a:endParaRPr/>
          </a:p>
        </p:txBody>
      </p:sp>
      <p:cxnSp>
        <p:nvCxnSpPr>
          <p:cNvPr id="711" name="Google Shape;711;p12"/>
          <p:cNvCxnSpPr/>
          <p:nvPr/>
        </p:nvCxnSpPr>
        <p:spPr>
          <a:xfrm>
            <a:off x="5368925" y="4219575"/>
            <a:ext cx="0" cy="2159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2" name="Google Shape;712;p12"/>
          <p:cNvCxnSpPr/>
          <p:nvPr/>
        </p:nvCxnSpPr>
        <p:spPr>
          <a:xfrm rot="10800000">
            <a:off x="5745163" y="4219575"/>
            <a:ext cx="0" cy="2159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3" name="Google Shape;713;p12"/>
          <p:cNvSpPr txBox="1"/>
          <p:nvPr/>
        </p:nvSpPr>
        <p:spPr>
          <a:xfrm>
            <a:off x="5800725" y="3644900"/>
            <a:ext cx="652463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</a:t>
            </a:r>
            <a:endParaRPr/>
          </a:p>
        </p:txBody>
      </p:sp>
      <p:cxnSp>
        <p:nvCxnSpPr>
          <p:cNvPr id="714" name="Google Shape;714;p12"/>
          <p:cNvCxnSpPr/>
          <p:nvPr/>
        </p:nvCxnSpPr>
        <p:spPr>
          <a:xfrm rot="10800000">
            <a:off x="4232275" y="4435475"/>
            <a:ext cx="1150938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5" name="Google Shape;715;p12"/>
          <p:cNvSpPr txBox="1"/>
          <p:nvPr/>
        </p:nvSpPr>
        <p:spPr>
          <a:xfrm>
            <a:off x="6321425" y="2547938"/>
            <a:ext cx="6508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(-)Black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12"/>
          <p:cNvSpPr txBox="1"/>
          <p:nvPr/>
        </p:nvSpPr>
        <p:spPr>
          <a:xfrm>
            <a:off x="6321425" y="3214688"/>
            <a:ext cx="557213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(+)Red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7" name="Google Shape;717;p12"/>
          <p:cNvCxnSpPr/>
          <p:nvPr/>
        </p:nvCxnSpPr>
        <p:spPr>
          <a:xfrm rot="10800000">
            <a:off x="7040563" y="2198688"/>
            <a:ext cx="0" cy="2879725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8" name="Google Shape;718;p12"/>
          <p:cNvCxnSpPr/>
          <p:nvPr/>
        </p:nvCxnSpPr>
        <p:spPr>
          <a:xfrm>
            <a:off x="7700963" y="2198688"/>
            <a:ext cx="0" cy="566737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9" name="Google Shape;719;p12"/>
          <p:cNvCxnSpPr/>
          <p:nvPr/>
        </p:nvCxnSpPr>
        <p:spPr>
          <a:xfrm rot="10800000">
            <a:off x="7689850" y="4430713"/>
            <a:ext cx="0" cy="6477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0" name="Google Shape;720;p12"/>
          <p:cNvCxnSpPr/>
          <p:nvPr/>
        </p:nvCxnSpPr>
        <p:spPr>
          <a:xfrm rot="10800000">
            <a:off x="7256463" y="2198688"/>
            <a:ext cx="0" cy="2879725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21" name="Google Shape;721;p12"/>
          <p:cNvGrpSpPr/>
          <p:nvPr/>
        </p:nvGrpSpPr>
        <p:grpSpPr>
          <a:xfrm>
            <a:off x="6681788" y="5078413"/>
            <a:ext cx="3095625" cy="668337"/>
            <a:chOff x="521" y="1080"/>
            <a:chExt cx="5048" cy="1365"/>
          </a:xfrm>
        </p:grpSpPr>
        <p:sp>
          <p:nvSpPr>
            <p:cNvPr id="722" name="Google Shape;722;p12"/>
            <p:cNvSpPr/>
            <p:nvPr/>
          </p:nvSpPr>
          <p:spPr>
            <a:xfrm flipH="1">
              <a:off x="521" y="1080"/>
              <a:ext cx="5048" cy="1365"/>
            </a:xfrm>
            <a:prstGeom prst="cube">
              <a:avLst>
                <a:gd fmla="val 25000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540000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23" name="Google Shape;723;p12"/>
            <p:cNvSpPr/>
            <p:nvPr/>
          </p:nvSpPr>
          <p:spPr>
            <a:xfrm>
              <a:off x="1513" y="1552"/>
              <a:ext cx="3423" cy="145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24" name="Google Shape;724;p12"/>
            <p:cNvSpPr/>
            <p:nvPr/>
          </p:nvSpPr>
          <p:spPr>
            <a:xfrm>
              <a:off x="1513" y="1799"/>
              <a:ext cx="3423" cy="253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25" name="Google Shape;725;p12"/>
            <p:cNvSpPr/>
            <p:nvPr/>
          </p:nvSpPr>
          <p:spPr>
            <a:xfrm>
              <a:off x="1513" y="2160"/>
              <a:ext cx="3423" cy="145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26" name="Google Shape;726;p12"/>
            <p:cNvSpPr/>
            <p:nvPr/>
          </p:nvSpPr>
          <p:spPr>
            <a:xfrm>
              <a:off x="1093" y="1844"/>
              <a:ext cx="246" cy="234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5193" y="1845"/>
              <a:ext cx="246" cy="234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28" name="Google Shape;728;p12"/>
            <p:cNvSpPr/>
            <p:nvPr/>
          </p:nvSpPr>
          <p:spPr>
            <a:xfrm>
              <a:off x="911" y="1207"/>
              <a:ext cx="246" cy="8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29" name="Google Shape;729;p12"/>
            <p:cNvSpPr/>
            <p:nvPr/>
          </p:nvSpPr>
          <p:spPr>
            <a:xfrm>
              <a:off x="4992" y="1202"/>
              <a:ext cx="246" cy="8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730" name="Google Shape;730;p12"/>
          <p:cNvGrpSpPr/>
          <p:nvPr/>
        </p:nvGrpSpPr>
        <p:grpSpPr>
          <a:xfrm>
            <a:off x="6681788" y="1533525"/>
            <a:ext cx="3095625" cy="668338"/>
            <a:chOff x="521" y="1080"/>
            <a:chExt cx="5048" cy="1365"/>
          </a:xfrm>
        </p:grpSpPr>
        <p:sp>
          <p:nvSpPr>
            <p:cNvPr id="731" name="Google Shape;731;p12"/>
            <p:cNvSpPr/>
            <p:nvPr/>
          </p:nvSpPr>
          <p:spPr>
            <a:xfrm flipH="1">
              <a:off x="521" y="1080"/>
              <a:ext cx="5048" cy="1365"/>
            </a:xfrm>
            <a:prstGeom prst="cube">
              <a:avLst>
                <a:gd fmla="val 25000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540000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1513" y="1552"/>
              <a:ext cx="3423" cy="145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33" name="Google Shape;733;p12"/>
            <p:cNvSpPr/>
            <p:nvPr/>
          </p:nvSpPr>
          <p:spPr>
            <a:xfrm>
              <a:off x="1513" y="1799"/>
              <a:ext cx="3423" cy="253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34" name="Google Shape;734;p12"/>
            <p:cNvSpPr/>
            <p:nvPr/>
          </p:nvSpPr>
          <p:spPr>
            <a:xfrm>
              <a:off x="1513" y="2160"/>
              <a:ext cx="3423" cy="145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35" name="Google Shape;735;p12"/>
            <p:cNvSpPr/>
            <p:nvPr/>
          </p:nvSpPr>
          <p:spPr>
            <a:xfrm>
              <a:off x="1093" y="1844"/>
              <a:ext cx="246" cy="234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36" name="Google Shape;736;p12"/>
            <p:cNvSpPr/>
            <p:nvPr/>
          </p:nvSpPr>
          <p:spPr>
            <a:xfrm>
              <a:off x="5193" y="1845"/>
              <a:ext cx="246" cy="234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37" name="Google Shape;737;p12"/>
            <p:cNvSpPr/>
            <p:nvPr/>
          </p:nvSpPr>
          <p:spPr>
            <a:xfrm>
              <a:off x="911" y="1207"/>
              <a:ext cx="246" cy="8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738" name="Google Shape;738;p12"/>
            <p:cNvSpPr/>
            <p:nvPr/>
          </p:nvSpPr>
          <p:spPr>
            <a:xfrm>
              <a:off x="4992" y="1202"/>
              <a:ext cx="246" cy="8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cxnSp>
        <p:nvCxnSpPr>
          <p:cNvPr id="739" name="Google Shape;739;p12"/>
          <p:cNvCxnSpPr/>
          <p:nvPr/>
        </p:nvCxnSpPr>
        <p:spPr>
          <a:xfrm>
            <a:off x="7473950" y="2198688"/>
            <a:ext cx="0" cy="2879725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0" name="Google Shape;740;p12"/>
          <p:cNvCxnSpPr/>
          <p:nvPr/>
        </p:nvCxnSpPr>
        <p:spPr>
          <a:xfrm rot="10800000">
            <a:off x="7267575" y="2757488"/>
            <a:ext cx="433388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1" name="Google Shape;741;p12"/>
          <p:cNvCxnSpPr/>
          <p:nvPr/>
        </p:nvCxnSpPr>
        <p:spPr>
          <a:xfrm rot="10800000">
            <a:off x="7256463" y="4430713"/>
            <a:ext cx="433387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2" name="Google Shape;742;p12"/>
          <p:cNvSpPr/>
          <p:nvPr/>
        </p:nvSpPr>
        <p:spPr>
          <a:xfrm>
            <a:off x="7169150" y="4357688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43" name="Google Shape;743;p12"/>
          <p:cNvSpPr/>
          <p:nvPr/>
        </p:nvSpPr>
        <p:spPr>
          <a:xfrm>
            <a:off x="7169150" y="2676525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44" name="Google Shape;744;p12"/>
          <p:cNvSpPr/>
          <p:nvPr/>
        </p:nvSpPr>
        <p:spPr>
          <a:xfrm>
            <a:off x="6956425" y="3155950"/>
            <a:ext cx="165100" cy="152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45" name="Google Shape;745;p12"/>
          <p:cNvSpPr/>
          <p:nvPr/>
        </p:nvSpPr>
        <p:spPr>
          <a:xfrm>
            <a:off x="7388225" y="2924175"/>
            <a:ext cx="165100" cy="152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46" name="Google Shape;746;p12"/>
          <p:cNvSpPr txBox="1"/>
          <p:nvPr/>
        </p:nvSpPr>
        <p:spPr>
          <a:xfrm>
            <a:off x="7832725" y="1262063"/>
            <a:ext cx="10080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 1</a:t>
            </a:r>
            <a:endParaRPr/>
          </a:p>
        </p:txBody>
      </p:sp>
      <p:sp>
        <p:nvSpPr>
          <p:cNvPr id="747" name="Google Shape;747;p12"/>
          <p:cNvSpPr txBox="1"/>
          <p:nvPr/>
        </p:nvSpPr>
        <p:spPr>
          <a:xfrm>
            <a:off x="7834313" y="5678488"/>
            <a:ext cx="7493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 2</a:t>
            </a:r>
            <a:endParaRPr/>
          </a:p>
        </p:txBody>
      </p:sp>
      <p:cxnSp>
        <p:nvCxnSpPr>
          <p:cNvPr id="748" name="Google Shape;748;p12"/>
          <p:cNvCxnSpPr/>
          <p:nvPr/>
        </p:nvCxnSpPr>
        <p:spPr>
          <a:xfrm flipH="1">
            <a:off x="4740275" y="2757488"/>
            <a:ext cx="2516188" cy="9525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9" name="Google Shape;749;p12"/>
          <p:cNvCxnSpPr/>
          <p:nvPr/>
        </p:nvCxnSpPr>
        <p:spPr>
          <a:xfrm rot="10800000">
            <a:off x="4737100" y="2755900"/>
            <a:ext cx="0" cy="2159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0" name="Google Shape;750;p12"/>
          <p:cNvSpPr/>
          <p:nvPr/>
        </p:nvSpPr>
        <p:spPr>
          <a:xfrm>
            <a:off x="4659313" y="2833688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751" name="Google Shape;751;p12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2" name="Google Shape;752;p12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3" name="Google Shape;753;p12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754" name="Google Shape;754;p12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755" name="Google Shape;755;p12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sp>
        <p:nvSpPr>
          <p:cNvPr id="756" name="Google Shape;756;p12"/>
          <p:cNvSpPr txBox="1"/>
          <p:nvPr/>
        </p:nvSpPr>
        <p:spPr>
          <a:xfrm>
            <a:off x="7418388" y="3133020"/>
            <a:ext cx="1117615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Door Signal: NC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"/>
          <p:cNvSpPr txBox="1"/>
          <p:nvPr/>
        </p:nvSpPr>
        <p:spPr>
          <a:xfrm>
            <a:off x="149225" y="57150"/>
            <a:ext cx="68437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7. Connecting Auto-Door (Contact Control)</a:t>
            </a:r>
            <a:endParaRPr/>
          </a:p>
        </p:txBody>
      </p:sp>
      <p:sp>
        <p:nvSpPr>
          <p:cNvPr id="762" name="Google Shape;762;p13"/>
          <p:cNvSpPr txBox="1"/>
          <p:nvPr/>
        </p:nvSpPr>
        <p:spPr>
          <a:xfrm>
            <a:off x="465138" y="658813"/>
            <a:ext cx="4181475" cy="33813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None/>
            </a:pPr>
            <a:r>
              <a:rPr i="1"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7.1. Connect with One system/ One Door</a:t>
            </a:r>
            <a:endParaRPr/>
          </a:p>
        </p:txBody>
      </p:sp>
      <p:cxnSp>
        <p:nvCxnSpPr>
          <p:cNvPr id="763" name="Google Shape;763;p13"/>
          <p:cNvCxnSpPr/>
          <p:nvPr/>
        </p:nvCxnSpPr>
        <p:spPr>
          <a:xfrm rot="10800000">
            <a:off x="6824663" y="3014663"/>
            <a:ext cx="458787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4" name="Google Shape;764;p13"/>
          <p:cNvCxnSpPr/>
          <p:nvPr/>
        </p:nvCxnSpPr>
        <p:spPr>
          <a:xfrm rot="10800000">
            <a:off x="7283450" y="2222499"/>
            <a:ext cx="0" cy="792163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5" name="Google Shape;765;p13"/>
          <p:cNvSpPr/>
          <p:nvPr/>
        </p:nvSpPr>
        <p:spPr>
          <a:xfrm>
            <a:off x="5664200" y="620713"/>
            <a:ext cx="1495425" cy="268287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66" name="Google Shape;766;p13"/>
          <p:cNvSpPr/>
          <p:nvPr/>
        </p:nvSpPr>
        <p:spPr>
          <a:xfrm>
            <a:off x="7089775" y="733425"/>
            <a:ext cx="330200" cy="85725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67" name="Google Shape;767;p13"/>
          <p:cNvSpPr/>
          <p:nvPr/>
        </p:nvSpPr>
        <p:spPr>
          <a:xfrm>
            <a:off x="7726363" y="642938"/>
            <a:ext cx="825500" cy="195262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68" name="Google Shape;768;p13"/>
          <p:cNvSpPr/>
          <p:nvPr/>
        </p:nvSpPr>
        <p:spPr>
          <a:xfrm>
            <a:off x="5657850" y="2033588"/>
            <a:ext cx="1079500" cy="64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69" name="Google Shape;769;p13"/>
          <p:cNvSpPr/>
          <p:nvPr/>
        </p:nvSpPr>
        <p:spPr>
          <a:xfrm>
            <a:off x="5754688" y="2146300"/>
            <a:ext cx="157162" cy="11112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70" name="Google Shape;770;p13"/>
          <p:cNvSpPr/>
          <p:nvPr/>
        </p:nvSpPr>
        <p:spPr>
          <a:xfrm>
            <a:off x="5784850" y="2346325"/>
            <a:ext cx="160338" cy="112713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71" name="Google Shape;771;p13"/>
          <p:cNvSpPr/>
          <p:nvPr/>
        </p:nvSpPr>
        <p:spPr>
          <a:xfrm>
            <a:off x="5816600" y="2547938"/>
            <a:ext cx="158750" cy="11112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72" name="Google Shape;772;p13"/>
          <p:cNvSpPr/>
          <p:nvPr/>
        </p:nvSpPr>
        <p:spPr>
          <a:xfrm>
            <a:off x="6167438" y="2503488"/>
            <a:ext cx="157162" cy="11112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73" name="Google Shape;773;p13"/>
          <p:cNvSpPr/>
          <p:nvPr/>
        </p:nvSpPr>
        <p:spPr>
          <a:xfrm>
            <a:off x="6134100" y="2301875"/>
            <a:ext cx="160338" cy="112713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74" name="Google Shape;774;p13"/>
          <p:cNvSpPr/>
          <p:nvPr/>
        </p:nvSpPr>
        <p:spPr>
          <a:xfrm>
            <a:off x="6451600" y="2435225"/>
            <a:ext cx="158750" cy="112713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75" name="Google Shape;775;p13"/>
          <p:cNvSpPr/>
          <p:nvPr/>
        </p:nvSpPr>
        <p:spPr>
          <a:xfrm>
            <a:off x="6451600" y="2257425"/>
            <a:ext cx="158750" cy="112713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76" name="Google Shape;776;p13"/>
          <p:cNvSpPr/>
          <p:nvPr/>
        </p:nvSpPr>
        <p:spPr>
          <a:xfrm>
            <a:off x="6103938" y="2101850"/>
            <a:ext cx="157162" cy="11112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77" name="Google Shape;777;p13"/>
          <p:cNvSpPr/>
          <p:nvPr/>
        </p:nvSpPr>
        <p:spPr>
          <a:xfrm>
            <a:off x="6451600" y="2055813"/>
            <a:ext cx="158750" cy="112712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78" name="Google Shape;778;p13"/>
          <p:cNvSpPr/>
          <p:nvPr/>
        </p:nvSpPr>
        <p:spPr>
          <a:xfrm>
            <a:off x="7246938" y="2168525"/>
            <a:ext cx="63500" cy="4445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79" name="Google Shape;779;p13"/>
          <p:cNvSpPr/>
          <p:nvPr/>
        </p:nvSpPr>
        <p:spPr>
          <a:xfrm>
            <a:off x="7564438" y="2257425"/>
            <a:ext cx="63500" cy="4445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780" name="Google Shape;780;p13"/>
          <p:cNvCxnSpPr/>
          <p:nvPr/>
        </p:nvCxnSpPr>
        <p:spPr>
          <a:xfrm flipH="1">
            <a:off x="7977188" y="2055813"/>
            <a:ext cx="61912" cy="1571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1" name="Google Shape;781;p13"/>
          <p:cNvCxnSpPr/>
          <p:nvPr/>
        </p:nvCxnSpPr>
        <p:spPr>
          <a:xfrm>
            <a:off x="8039100" y="2055813"/>
            <a:ext cx="66675" cy="2238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2" name="Google Shape;782;p13"/>
          <p:cNvSpPr/>
          <p:nvPr/>
        </p:nvSpPr>
        <p:spPr>
          <a:xfrm>
            <a:off x="6229350" y="2157413"/>
            <a:ext cx="2319338" cy="188912"/>
          </a:xfrm>
          <a:custGeom>
            <a:rect b="b" l="l" r="r" t="t"/>
            <a:pathLst>
              <a:path extrusionOk="0" h="408" w="3504">
                <a:moveTo>
                  <a:pt x="0" y="408"/>
                </a:moveTo>
                <a:cubicBezTo>
                  <a:pt x="116" y="228"/>
                  <a:pt x="232" y="48"/>
                  <a:pt x="816" y="24"/>
                </a:cubicBezTo>
                <a:cubicBezTo>
                  <a:pt x="1400" y="0"/>
                  <a:pt x="2452" y="132"/>
                  <a:pt x="3504" y="264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83" name="Google Shape;783;p13"/>
          <p:cNvSpPr/>
          <p:nvPr/>
        </p:nvSpPr>
        <p:spPr>
          <a:xfrm>
            <a:off x="6516688" y="2254250"/>
            <a:ext cx="2128837" cy="92075"/>
          </a:xfrm>
          <a:custGeom>
            <a:rect b="b" l="l" r="r" t="t"/>
            <a:pathLst>
              <a:path extrusionOk="0" h="200" w="3216">
                <a:moveTo>
                  <a:pt x="0" y="152"/>
                </a:moveTo>
                <a:cubicBezTo>
                  <a:pt x="140" y="76"/>
                  <a:pt x="280" y="0"/>
                  <a:pt x="816" y="8"/>
                </a:cubicBezTo>
                <a:cubicBezTo>
                  <a:pt x="1352" y="16"/>
                  <a:pt x="2816" y="168"/>
                  <a:pt x="3216" y="20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84" name="Google Shape;784;p13"/>
          <p:cNvSpPr txBox="1"/>
          <p:nvPr/>
        </p:nvSpPr>
        <p:spPr>
          <a:xfrm>
            <a:off x="5618163" y="1406525"/>
            <a:ext cx="104933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3"/>
          <p:cNvSpPr txBox="1"/>
          <p:nvPr/>
        </p:nvSpPr>
        <p:spPr>
          <a:xfrm>
            <a:off x="7550150" y="1900238"/>
            <a:ext cx="1006475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 Input Line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13"/>
          <p:cNvSpPr txBox="1"/>
          <p:nvPr/>
        </p:nvSpPr>
        <p:spPr>
          <a:xfrm>
            <a:off x="5060950" y="2430463"/>
            <a:ext cx="698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9P CONN</a:t>
            </a:r>
            <a:endParaRPr/>
          </a:p>
        </p:txBody>
      </p:sp>
      <p:cxnSp>
        <p:nvCxnSpPr>
          <p:cNvPr id="787" name="Google Shape;787;p13"/>
          <p:cNvCxnSpPr/>
          <p:nvPr/>
        </p:nvCxnSpPr>
        <p:spPr>
          <a:xfrm>
            <a:off x="7408863" y="754063"/>
            <a:ext cx="317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8" name="Google Shape;788;p13"/>
          <p:cNvCxnSpPr/>
          <p:nvPr/>
        </p:nvCxnSpPr>
        <p:spPr>
          <a:xfrm>
            <a:off x="7408863" y="776288"/>
            <a:ext cx="317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9" name="Google Shape;789;p13"/>
          <p:cNvSpPr/>
          <p:nvPr/>
        </p:nvSpPr>
        <p:spPr>
          <a:xfrm>
            <a:off x="7313613" y="642938"/>
            <a:ext cx="508000" cy="290512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90" name="Google Shape;790;p13"/>
          <p:cNvSpPr/>
          <p:nvPr/>
        </p:nvSpPr>
        <p:spPr>
          <a:xfrm>
            <a:off x="4979988" y="1654175"/>
            <a:ext cx="4868862" cy="1458913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91" name="Google Shape;791;p13"/>
          <p:cNvSpPr/>
          <p:nvPr/>
        </p:nvSpPr>
        <p:spPr>
          <a:xfrm>
            <a:off x="7496175" y="950913"/>
            <a:ext cx="271463" cy="752475"/>
          </a:xfrm>
          <a:prstGeom prst="curvedLeftArrow">
            <a:avLst>
              <a:gd fmla="val 55438" name="adj1"/>
              <a:gd fmla="val 110877" name="adj2"/>
              <a:gd fmla="val 33333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92" name="Google Shape;792;p13"/>
          <p:cNvSpPr txBox="1"/>
          <p:nvPr/>
        </p:nvSpPr>
        <p:spPr>
          <a:xfrm>
            <a:off x="5059363" y="1430338"/>
            <a:ext cx="1208087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Auto-Door Sensor</a:t>
            </a:r>
            <a:endParaRPr/>
          </a:p>
        </p:txBody>
      </p:sp>
      <p:sp>
        <p:nvSpPr>
          <p:cNvPr id="793" name="Google Shape;793;p13"/>
          <p:cNvSpPr txBox="1"/>
          <p:nvPr/>
        </p:nvSpPr>
        <p:spPr>
          <a:xfrm>
            <a:off x="8499475" y="1501775"/>
            <a:ext cx="12795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Auto-Door Monitor</a:t>
            </a:r>
            <a:endParaRPr/>
          </a:p>
        </p:txBody>
      </p:sp>
      <p:sp>
        <p:nvSpPr>
          <p:cNvPr id="794" name="Google Shape;794;p13"/>
          <p:cNvSpPr/>
          <p:nvPr/>
        </p:nvSpPr>
        <p:spPr>
          <a:xfrm>
            <a:off x="8424863" y="2190750"/>
            <a:ext cx="412750" cy="26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795" name="Google Shape;795;p13"/>
          <p:cNvCxnSpPr/>
          <p:nvPr/>
        </p:nvCxnSpPr>
        <p:spPr>
          <a:xfrm>
            <a:off x="7572375" y="2293939"/>
            <a:ext cx="0" cy="976312"/>
          </a:xfrm>
          <a:prstGeom prst="straightConnector1">
            <a:avLst/>
          </a:prstGeom>
          <a:noFill/>
          <a:ln cap="flat" cmpd="sng" w="44450">
            <a:solidFill>
              <a:srgbClr val="FFD5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6" name="Google Shape;796;p13"/>
          <p:cNvSpPr txBox="1"/>
          <p:nvPr/>
        </p:nvSpPr>
        <p:spPr>
          <a:xfrm>
            <a:off x="5762625" y="854075"/>
            <a:ext cx="1390650" cy="214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 Door Operating Part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3"/>
          <p:cNvSpPr txBox="1"/>
          <p:nvPr/>
        </p:nvSpPr>
        <p:spPr>
          <a:xfrm>
            <a:off x="7748588" y="873125"/>
            <a:ext cx="987425" cy="214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 Door Motor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8" name="Google Shape;798;p13"/>
          <p:cNvCxnSpPr/>
          <p:nvPr/>
        </p:nvCxnSpPr>
        <p:spPr>
          <a:xfrm flipH="1" rot="10800000">
            <a:off x="6610350" y="3270250"/>
            <a:ext cx="962025" cy="3175"/>
          </a:xfrm>
          <a:prstGeom prst="straightConnector1">
            <a:avLst/>
          </a:prstGeom>
          <a:noFill/>
          <a:ln cap="flat" cmpd="sng" w="44450">
            <a:solidFill>
              <a:srgbClr val="FFD558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799" name="Google Shape;799;p13"/>
          <p:cNvGraphicFramePr/>
          <p:nvPr/>
        </p:nvGraphicFramePr>
        <p:xfrm>
          <a:off x="309563" y="3644900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4" imgH="2311400" imgW="6245225" progId="hunmin.doc" spid="_x0000_s1">
                  <p:embed/>
                </p:oleObj>
              </mc:Choice>
              <mc:Fallback>
                <p:oleObj r:id="rId5" imgH="2311400" imgW="6245225" progId="hunmin.doc">
                  <p:embed/>
                  <p:pic>
                    <p:nvPicPr>
                      <p:cNvPr id="799" name="Google Shape;799;p1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9563" y="3644900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0" name="Google Shape;800;p13"/>
          <p:cNvCxnSpPr/>
          <p:nvPr/>
        </p:nvCxnSpPr>
        <p:spPr>
          <a:xfrm rot="10800000">
            <a:off x="4049713" y="5715000"/>
            <a:ext cx="2774950" cy="7938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1" name="Google Shape;801;p13"/>
          <p:cNvCxnSpPr/>
          <p:nvPr/>
        </p:nvCxnSpPr>
        <p:spPr>
          <a:xfrm rot="10800000">
            <a:off x="4448175" y="5627688"/>
            <a:ext cx="2184052" cy="0"/>
          </a:xfrm>
          <a:prstGeom prst="straightConnector1">
            <a:avLst/>
          </a:prstGeom>
          <a:noFill/>
          <a:ln cap="flat" cmpd="sng" w="41275">
            <a:solidFill>
              <a:srgbClr val="FFD5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2" name="Google Shape;802;p13"/>
          <p:cNvSpPr txBox="1"/>
          <p:nvPr/>
        </p:nvSpPr>
        <p:spPr>
          <a:xfrm>
            <a:off x="5087045" y="5397054"/>
            <a:ext cx="112395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Pin2, Lock1 NO</a:t>
            </a:r>
            <a:endParaRPr/>
          </a:p>
        </p:txBody>
      </p:sp>
      <p:sp>
        <p:nvSpPr>
          <p:cNvPr id="803" name="Google Shape;803;p13"/>
          <p:cNvSpPr txBox="1"/>
          <p:nvPr/>
        </p:nvSpPr>
        <p:spPr>
          <a:xfrm>
            <a:off x="5145088" y="5699034"/>
            <a:ext cx="12192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Lock1 COM</a:t>
            </a:r>
            <a:endParaRPr/>
          </a:p>
        </p:txBody>
      </p:sp>
      <p:cxnSp>
        <p:nvCxnSpPr>
          <p:cNvPr id="804" name="Google Shape;804;p13"/>
          <p:cNvCxnSpPr/>
          <p:nvPr/>
        </p:nvCxnSpPr>
        <p:spPr>
          <a:xfrm rot="10800000">
            <a:off x="6824663" y="3014663"/>
            <a:ext cx="0" cy="27178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5" name="Google Shape;805;p13"/>
          <p:cNvCxnSpPr/>
          <p:nvPr/>
        </p:nvCxnSpPr>
        <p:spPr>
          <a:xfrm>
            <a:off x="6610350" y="3270250"/>
            <a:ext cx="0" cy="2357438"/>
          </a:xfrm>
          <a:prstGeom prst="straightConnector1">
            <a:avLst/>
          </a:prstGeom>
          <a:noFill/>
          <a:ln cap="flat" cmpd="sng" w="44450">
            <a:solidFill>
              <a:srgbClr val="FFD5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6" name="Google Shape;806;p13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7" name="Google Shape;807;p13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8" name="Google Shape;808;p13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809" name="Google Shape;809;p13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810" name="Google Shape;810;p13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sp>
        <p:nvSpPr>
          <p:cNvPr id="811" name="Google Shape;811;p13"/>
          <p:cNvSpPr/>
          <p:nvPr/>
        </p:nvSpPr>
        <p:spPr>
          <a:xfrm>
            <a:off x="8323263" y="5126062"/>
            <a:ext cx="577850" cy="533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12" name="Google Shape;812;p13"/>
          <p:cNvSpPr/>
          <p:nvPr/>
        </p:nvSpPr>
        <p:spPr>
          <a:xfrm>
            <a:off x="8488363" y="5278462"/>
            <a:ext cx="247650" cy="228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13" name="Google Shape;813;p13"/>
          <p:cNvSpPr txBox="1"/>
          <p:nvPr/>
        </p:nvSpPr>
        <p:spPr>
          <a:xfrm>
            <a:off x="8196812" y="5665758"/>
            <a:ext cx="85883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Inside Door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Open S/W</a:t>
            </a:r>
            <a:endParaRPr/>
          </a:p>
        </p:txBody>
      </p:sp>
      <p:cxnSp>
        <p:nvCxnSpPr>
          <p:cNvPr id="814" name="Google Shape;814;p13"/>
          <p:cNvCxnSpPr/>
          <p:nvPr/>
        </p:nvCxnSpPr>
        <p:spPr>
          <a:xfrm>
            <a:off x="9217026" y="5016381"/>
            <a:ext cx="0" cy="402749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5" name="Google Shape;815;p13"/>
          <p:cNvSpPr txBox="1"/>
          <p:nvPr/>
        </p:nvSpPr>
        <p:spPr>
          <a:xfrm>
            <a:off x="5087616" y="5193507"/>
            <a:ext cx="1223963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Pin4, Inside Open</a:t>
            </a:r>
            <a:endParaRPr/>
          </a:p>
        </p:txBody>
      </p:sp>
      <p:sp>
        <p:nvSpPr>
          <p:cNvPr id="816" name="Google Shape;816;p13"/>
          <p:cNvSpPr txBox="1"/>
          <p:nvPr/>
        </p:nvSpPr>
        <p:spPr>
          <a:xfrm>
            <a:off x="8993449" y="5430311"/>
            <a:ext cx="4667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GND</a:t>
            </a:r>
            <a:endParaRPr/>
          </a:p>
        </p:txBody>
      </p:sp>
      <p:cxnSp>
        <p:nvCxnSpPr>
          <p:cNvPr id="817" name="Google Shape;817;p13"/>
          <p:cNvCxnSpPr/>
          <p:nvPr/>
        </p:nvCxnSpPr>
        <p:spPr>
          <a:xfrm>
            <a:off x="4425949" y="5419130"/>
            <a:ext cx="3897313" cy="0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8" name="Google Shape;818;p13"/>
          <p:cNvCxnSpPr/>
          <p:nvPr/>
        </p:nvCxnSpPr>
        <p:spPr>
          <a:xfrm rot="10800000">
            <a:off x="8901113" y="5419130"/>
            <a:ext cx="315913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9" name="Google Shape;819;p13"/>
          <p:cNvCxnSpPr/>
          <p:nvPr/>
        </p:nvCxnSpPr>
        <p:spPr>
          <a:xfrm rot="10800000">
            <a:off x="4587874" y="5017477"/>
            <a:ext cx="4617713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0" name="Google Shape;820;p13"/>
          <p:cNvCxnSpPr/>
          <p:nvPr/>
        </p:nvCxnSpPr>
        <p:spPr>
          <a:xfrm>
            <a:off x="4604966" y="4998560"/>
            <a:ext cx="0" cy="227742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1" name="Google Shape;821;p13"/>
          <p:cNvCxnSpPr/>
          <p:nvPr/>
        </p:nvCxnSpPr>
        <p:spPr>
          <a:xfrm rot="10800000">
            <a:off x="4299292" y="5218851"/>
            <a:ext cx="315913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4"/>
          <p:cNvSpPr txBox="1"/>
          <p:nvPr/>
        </p:nvSpPr>
        <p:spPr>
          <a:xfrm>
            <a:off x="149225" y="57150"/>
            <a:ext cx="68437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7. Connecting Auto-Door (Contact Control)</a:t>
            </a:r>
            <a:endParaRPr/>
          </a:p>
        </p:txBody>
      </p:sp>
      <p:sp>
        <p:nvSpPr>
          <p:cNvPr id="827" name="Google Shape;827;p14"/>
          <p:cNvSpPr txBox="1"/>
          <p:nvPr/>
        </p:nvSpPr>
        <p:spPr>
          <a:xfrm>
            <a:off x="593725" y="620713"/>
            <a:ext cx="4292600" cy="33813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None/>
            </a:pPr>
            <a:r>
              <a:rPr i="1"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7.2. Connect with Two systems/ One Door</a:t>
            </a:r>
            <a:endParaRPr/>
          </a:p>
        </p:txBody>
      </p:sp>
      <p:graphicFrame>
        <p:nvGraphicFramePr>
          <p:cNvPr id="828" name="Google Shape;828;p14"/>
          <p:cNvGraphicFramePr/>
          <p:nvPr/>
        </p:nvGraphicFramePr>
        <p:xfrm>
          <a:off x="776818" y="4076700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4" imgH="2311400" imgW="6245225" progId="hunmin.doc" spid="_x0000_s1">
                  <p:embed/>
                </p:oleObj>
              </mc:Choice>
              <mc:Fallback>
                <p:oleObj r:id="rId5" imgH="2311400" imgW="6245225" progId="hunmin.doc">
                  <p:embed/>
                  <p:pic>
                    <p:nvPicPr>
                      <p:cNvPr id="828" name="Google Shape;828;p1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776818" y="4076700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" name="Google Shape;829;p14"/>
          <p:cNvGraphicFramePr/>
          <p:nvPr/>
        </p:nvGraphicFramePr>
        <p:xfrm>
          <a:off x="776818" y="1838325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7" imgH="2311400" imgW="6245225" progId="hunmin.doc" spid="_x0000_s2">
                  <p:embed/>
                </p:oleObj>
              </mc:Choice>
              <mc:Fallback>
                <p:oleObj r:id="rId8" imgH="2311400" imgW="6245225" progId="hunmin.doc">
                  <p:embed/>
                  <p:pic>
                    <p:nvPicPr>
                      <p:cNvPr id="829" name="Google Shape;829;p1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776818" y="1838325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0" name="Google Shape;830;p14"/>
          <p:cNvCxnSpPr/>
          <p:nvPr/>
        </p:nvCxnSpPr>
        <p:spPr>
          <a:xfrm rot="10800000">
            <a:off x="7584018" y="3446463"/>
            <a:ext cx="458788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1" name="Google Shape;831;p14"/>
          <p:cNvCxnSpPr/>
          <p:nvPr/>
        </p:nvCxnSpPr>
        <p:spPr>
          <a:xfrm rot="10800000">
            <a:off x="8042806" y="2654299"/>
            <a:ext cx="0" cy="792163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2" name="Google Shape;832;p14"/>
          <p:cNvSpPr/>
          <p:nvPr/>
        </p:nvSpPr>
        <p:spPr>
          <a:xfrm>
            <a:off x="6423556" y="1052513"/>
            <a:ext cx="1495425" cy="268287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33" name="Google Shape;833;p14"/>
          <p:cNvSpPr/>
          <p:nvPr/>
        </p:nvSpPr>
        <p:spPr>
          <a:xfrm>
            <a:off x="7849131" y="1165225"/>
            <a:ext cx="330200" cy="85725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34" name="Google Shape;834;p14"/>
          <p:cNvSpPr/>
          <p:nvPr/>
        </p:nvSpPr>
        <p:spPr>
          <a:xfrm>
            <a:off x="8485718" y="1074738"/>
            <a:ext cx="825500" cy="195262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35" name="Google Shape;835;p14"/>
          <p:cNvSpPr/>
          <p:nvPr/>
        </p:nvSpPr>
        <p:spPr>
          <a:xfrm>
            <a:off x="6417206" y="2465388"/>
            <a:ext cx="1079500" cy="64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36" name="Google Shape;836;p14"/>
          <p:cNvSpPr/>
          <p:nvPr/>
        </p:nvSpPr>
        <p:spPr>
          <a:xfrm>
            <a:off x="6514043" y="2578100"/>
            <a:ext cx="157163" cy="11112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37" name="Google Shape;837;p14"/>
          <p:cNvSpPr/>
          <p:nvPr/>
        </p:nvSpPr>
        <p:spPr>
          <a:xfrm>
            <a:off x="6544206" y="2778125"/>
            <a:ext cx="160337" cy="112713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38" name="Google Shape;838;p14"/>
          <p:cNvSpPr/>
          <p:nvPr/>
        </p:nvSpPr>
        <p:spPr>
          <a:xfrm>
            <a:off x="6575956" y="2979738"/>
            <a:ext cx="158750" cy="11112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39" name="Google Shape;839;p14"/>
          <p:cNvSpPr/>
          <p:nvPr/>
        </p:nvSpPr>
        <p:spPr>
          <a:xfrm>
            <a:off x="6926793" y="2935288"/>
            <a:ext cx="157163" cy="11112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40" name="Google Shape;840;p14"/>
          <p:cNvSpPr/>
          <p:nvPr/>
        </p:nvSpPr>
        <p:spPr>
          <a:xfrm>
            <a:off x="6893456" y="2733675"/>
            <a:ext cx="160337" cy="112713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41" name="Google Shape;841;p14"/>
          <p:cNvSpPr/>
          <p:nvPr/>
        </p:nvSpPr>
        <p:spPr>
          <a:xfrm>
            <a:off x="7210956" y="2867025"/>
            <a:ext cx="158750" cy="112713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42" name="Google Shape;842;p14"/>
          <p:cNvSpPr/>
          <p:nvPr/>
        </p:nvSpPr>
        <p:spPr>
          <a:xfrm>
            <a:off x="7210956" y="2689225"/>
            <a:ext cx="158750" cy="112713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43" name="Google Shape;843;p14"/>
          <p:cNvSpPr/>
          <p:nvPr/>
        </p:nvSpPr>
        <p:spPr>
          <a:xfrm>
            <a:off x="6863293" y="2533650"/>
            <a:ext cx="157163" cy="11112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44" name="Google Shape;844;p14"/>
          <p:cNvSpPr/>
          <p:nvPr/>
        </p:nvSpPr>
        <p:spPr>
          <a:xfrm>
            <a:off x="7210956" y="2487613"/>
            <a:ext cx="158750" cy="112712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45" name="Google Shape;845;p14"/>
          <p:cNvSpPr/>
          <p:nvPr/>
        </p:nvSpPr>
        <p:spPr>
          <a:xfrm>
            <a:off x="8006293" y="2600325"/>
            <a:ext cx="63500" cy="4445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46" name="Google Shape;846;p14"/>
          <p:cNvSpPr/>
          <p:nvPr/>
        </p:nvSpPr>
        <p:spPr>
          <a:xfrm>
            <a:off x="8323793" y="2689225"/>
            <a:ext cx="63500" cy="4445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847" name="Google Shape;847;p14"/>
          <p:cNvCxnSpPr/>
          <p:nvPr/>
        </p:nvCxnSpPr>
        <p:spPr>
          <a:xfrm flipH="1">
            <a:off x="8736543" y="2487613"/>
            <a:ext cx="61913" cy="1571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8" name="Google Shape;848;p14"/>
          <p:cNvCxnSpPr/>
          <p:nvPr/>
        </p:nvCxnSpPr>
        <p:spPr>
          <a:xfrm>
            <a:off x="8798456" y="2487613"/>
            <a:ext cx="66675" cy="2238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49" name="Google Shape;849;p14"/>
          <p:cNvSpPr/>
          <p:nvPr/>
        </p:nvSpPr>
        <p:spPr>
          <a:xfrm>
            <a:off x="6988706" y="2589213"/>
            <a:ext cx="2319337" cy="188912"/>
          </a:xfrm>
          <a:custGeom>
            <a:rect b="b" l="l" r="r" t="t"/>
            <a:pathLst>
              <a:path extrusionOk="0" h="408" w="3504">
                <a:moveTo>
                  <a:pt x="0" y="408"/>
                </a:moveTo>
                <a:cubicBezTo>
                  <a:pt x="116" y="228"/>
                  <a:pt x="232" y="48"/>
                  <a:pt x="816" y="24"/>
                </a:cubicBezTo>
                <a:cubicBezTo>
                  <a:pt x="1400" y="0"/>
                  <a:pt x="2452" y="132"/>
                  <a:pt x="3504" y="264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50" name="Google Shape;850;p14"/>
          <p:cNvSpPr/>
          <p:nvPr/>
        </p:nvSpPr>
        <p:spPr>
          <a:xfrm>
            <a:off x="7276043" y="2686050"/>
            <a:ext cx="2128838" cy="92075"/>
          </a:xfrm>
          <a:custGeom>
            <a:rect b="b" l="l" r="r" t="t"/>
            <a:pathLst>
              <a:path extrusionOk="0" h="200" w="3216">
                <a:moveTo>
                  <a:pt x="0" y="152"/>
                </a:moveTo>
                <a:cubicBezTo>
                  <a:pt x="140" y="76"/>
                  <a:pt x="280" y="0"/>
                  <a:pt x="816" y="8"/>
                </a:cubicBezTo>
                <a:cubicBezTo>
                  <a:pt x="1352" y="16"/>
                  <a:pt x="2816" y="168"/>
                  <a:pt x="3216" y="200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51" name="Google Shape;851;p14"/>
          <p:cNvSpPr txBox="1"/>
          <p:nvPr/>
        </p:nvSpPr>
        <p:spPr>
          <a:xfrm>
            <a:off x="6377518" y="1838325"/>
            <a:ext cx="104933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4"/>
          <p:cNvSpPr txBox="1"/>
          <p:nvPr/>
        </p:nvSpPr>
        <p:spPr>
          <a:xfrm>
            <a:off x="8309506" y="2332038"/>
            <a:ext cx="1006475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 Input Line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4"/>
          <p:cNvSpPr txBox="1"/>
          <p:nvPr/>
        </p:nvSpPr>
        <p:spPr>
          <a:xfrm>
            <a:off x="5820306" y="2862263"/>
            <a:ext cx="698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9P CONN</a:t>
            </a:r>
            <a:endParaRPr/>
          </a:p>
        </p:txBody>
      </p:sp>
      <p:cxnSp>
        <p:nvCxnSpPr>
          <p:cNvPr id="854" name="Google Shape;854;p14"/>
          <p:cNvCxnSpPr/>
          <p:nvPr/>
        </p:nvCxnSpPr>
        <p:spPr>
          <a:xfrm>
            <a:off x="8168218" y="1185863"/>
            <a:ext cx="317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5" name="Google Shape;855;p14"/>
          <p:cNvCxnSpPr/>
          <p:nvPr/>
        </p:nvCxnSpPr>
        <p:spPr>
          <a:xfrm>
            <a:off x="8168218" y="1208088"/>
            <a:ext cx="317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6" name="Google Shape;856;p14"/>
          <p:cNvSpPr/>
          <p:nvPr/>
        </p:nvSpPr>
        <p:spPr>
          <a:xfrm>
            <a:off x="8072968" y="1074738"/>
            <a:ext cx="508000" cy="290512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57" name="Google Shape;857;p14"/>
          <p:cNvSpPr/>
          <p:nvPr/>
        </p:nvSpPr>
        <p:spPr>
          <a:xfrm>
            <a:off x="5739343" y="2085975"/>
            <a:ext cx="4868863" cy="1458913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58" name="Google Shape;858;p14"/>
          <p:cNvSpPr/>
          <p:nvPr/>
        </p:nvSpPr>
        <p:spPr>
          <a:xfrm>
            <a:off x="8255531" y="1382713"/>
            <a:ext cx="271462" cy="752475"/>
          </a:xfrm>
          <a:prstGeom prst="curvedLeftArrow">
            <a:avLst>
              <a:gd fmla="val 55439" name="adj1"/>
              <a:gd fmla="val 110877" name="adj2"/>
              <a:gd fmla="val 33333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59" name="Google Shape;859;p14"/>
          <p:cNvSpPr txBox="1"/>
          <p:nvPr/>
        </p:nvSpPr>
        <p:spPr>
          <a:xfrm>
            <a:off x="6193368" y="3113088"/>
            <a:ext cx="1208088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Auto-Door Sensor</a:t>
            </a:r>
            <a:endParaRPr/>
          </a:p>
        </p:txBody>
      </p:sp>
      <p:sp>
        <p:nvSpPr>
          <p:cNvPr id="860" name="Google Shape;860;p14"/>
          <p:cNvSpPr txBox="1"/>
          <p:nvPr/>
        </p:nvSpPr>
        <p:spPr>
          <a:xfrm>
            <a:off x="9258831" y="1933575"/>
            <a:ext cx="12795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Auto-Door Monitor</a:t>
            </a:r>
            <a:endParaRPr/>
          </a:p>
        </p:txBody>
      </p:sp>
      <p:sp>
        <p:nvSpPr>
          <p:cNvPr id="861" name="Google Shape;861;p14"/>
          <p:cNvSpPr/>
          <p:nvPr/>
        </p:nvSpPr>
        <p:spPr>
          <a:xfrm>
            <a:off x="9184218" y="2622550"/>
            <a:ext cx="412750" cy="26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862" name="Google Shape;862;p14"/>
          <p:cNvCxnSpPr/>
          <p:nvPr/>
        </p:nvCxnSpPr>
        <p:spPr>
          <a:xfrm>
            <a:off x="8331731" y="2725739"/>
            <a:ext cx="0" cy="965200"/>
          </a:xfrm>
          <a:prstGeom prst="straightConnector1">
            <a:avLst/>
          </a:prstGeom>
          <a:noFill/>
          <a:ln cap="flat" cmpd="sng" w="25400">
            <a:solidFill>
              <a:srgbClr val="FFD5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3" name="Google Shape;863;p14"/>
          <p:cNvSpPr txBox="1"/>
          <p:nvPr/>
        </p:nvSpPr>
        <p:spPr>
          <a:xfrm>
            <a:off x="6521981" y="1285875"/>
            <a:ext cx="1390650" cy="214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 Door Operating Part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"/>
          <p:cNvSpPr txBox="1"/>
          <p:nvPr/>
        </p:nvSpPr>
        <p:spPr>
          <a:xfrm>
            <a:off x="8507943" y="1304925"/>
            <a:ext cx="987425" cy="214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 Door Motor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5" name="Google Shape;865;p14"/>
          <p:cNvCxnSpPr/>
          <p:nvPr/>
        </p:nvCxnSpPr>
        <p:spPr>
          <a:xfrm flipH="1" rot="10800000">
            <a:off x="7369706" y="3702050"/>
            <a:ext cx="962025" cy="3175"/>
          </a:xfrm>
          <a:prstGeom prst="straightConnector1">
            <a:avLst/>
          </a:prstGeom>
          <a:noFill/>
          <a:ln cap="flat" cmpd="sng" w="25400">
            <a:solidFill>
              <a:srgbClr val="FFD5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6" name="Google Shape;866;p14"/>
          <p:cNvCxnSpPr/>
          <p:nvPr/>
        </p:nvCxnSpPr>
        <p:spPr>
          <a:xfrm flipH="1">
            <a:off x="4520143" y="6154738"/>
            <a:ext cx="3063875" cy="1587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7" name="Google Shape;867;p14"/>
          <p:cNvCxnSpPr/>
          <p:nvPr/>
        </p:nvCxnSpPr>
        <p:spPr>
          <a:xfrm flipH="1">
            <a:off x="4897968" y="6067425"/>
            <a:ext cx="606425" cy="3175"/>
          </a:xfrm>
          <a:prstGeom prst="straightConnector1">
            <a:avLst/>
          </a:prstGeom>
          <a:noFill/>
          <a:ln cap="flat" cmpd="sng" w="31750">
            <a:solidFill>
              <a:srgbClr val="FFD5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8" name="Google Shape;868;p14"/>
          <p:cNvSpPr txBox="1"/>
          <p:nvPr/>
        </p:nvSpPr>
        <p:spPr>
          <a:xfrm>
            <a:off x="5893331" y="5681663"/>
            <a:ext cx="112395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Pin2, Lock1 NO</a:t>
            </a:r>
            <a:endParaRPr/>
          </a:p>
        </p:txBody>
      </p:sp>
      <p:sp>
        <p:nvSpPr>
          <p:cNvPr id="869" name="Google Shape;869;p14"/>
          <p:cNvSpPr txBox="1"/>
          <p:nvPr/>
        </p:nvSpPr>
        <p:spPr>
          <a:xfrm>
            <a:off x="5893331" y="5918200"/>
            <a:ext cx="12192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Lock1 COM</a:t>
            </a:r>
            <a:endParaRPr/>
          </a:p>
        </p:txBody>
      </p:sp>
      <p:cxnSp>
        <p:nvCxnSpPr>
          <p:cNvPr id="870" name="Google Shape;870;p14"/>
          <p:cNvCxnSpPr/>
          <p:nvPr/>
        </p:nvCxnSpPr>
        <p:spPr>
          <a:xfrm>
            <a:off x="5486931" y="5916613"/>
            <a:ext cx="0" cy="146050"/>
          </a:xfrm>
          <a:prstGeom prst="straightConnector1">
            <a:avLst/>
          </a:prstGeom>
          <a:noFill/>
          <a:ln cap="flat" cmpd="sng" w="31750">
            <a:solidFill>
              <a:srgbClr val="FFD5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1" name="Google Shape;871;p14"/>
          <p:cNvCxnSpPr/>
          <p:nvPr/>
        </p:nvCxnSpPr>
        <p:spPr>
          <a:xfrm flipH="1" rot="10800000">
            <a:off x="5486931" y="5913438"/>
            <a:ext cx="1882775" cy="11112"/>
          </a:xfrm>
          <a:prstGeom prst="straightConnector1">
            <a:avLst/>
          </a:prstGeom>
          <a:noFill/>
          <a:ln cap="flat" cmpd="sng" w="25400">
            <a:solidFill>
              <a:srgbClr val="FFD5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2" name="Google Shape;872;p14"/>
          <p:cNvCxnSpPr/>
          <p:nvPr/>
        </p:nvCxnSpPr>
        <p:spPr>
          <a:xfrm rot="10800000">
            <a:off x="7584018" y="3446463"/>
            <a:ext cx="0" cy="27178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3" name="Google Shape;873;p14"/>
          <p:cNvCxnSpPr/>
          <p:nvPr/>
        </p:nvCxnSpPr>
        <p:spPr>
          <a:xfrm>
            <a:off x="7369706" y="3709988"/>
            <a:ext cx="0" cy="2214562"/>
          </a:xfrm>
          <a:prstGeom prst="straightConnector1">
            <a:avLst/>
          </a:prstGeom>
          <a:noFill/>
          <a:ln cap="flat" cmpd="sng" w="25400">
            <a:solidFill>
              <a:srgbClr val="FFD5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4" name="Google Shape;874;p14"/>
          <p:cNvCxnSpPr/>
          <p:nvPr/>
        </p:nvCxnSpPr>
        <p:spPr>
          <a:xfrm flipH="1">
            <a:off x="4520143" y="3902075"/>
            <a:ext cx="3063875" cy="1588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5" name="Google Shape;875;p14"/>
          <p:cNvCxnSpPr/>
          <p:nvPr/>
        </p:nvCxnSpPr>
        <p:spPr>
          <a:xfrm flipH="1">
            <a:off x="4897968" y="3814763"/>
            <a:ext cx="606425" cy="3175"/>
          </a:xfrm>
          <a:prstGeom prst="straightConnector1">
            <a:avLst/>
          </a:prstGeom>
          <a:noFill/>
          <a:ln cap="flat" cmpd="sng" w="31750">
            <a:solidFill>
              <a:srgbClr val="FFD5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6" name="Google Shape;876;p14"/>
          <p:cNvSpPr txBox="1"/>
          <p:nvPr/>
        </p:nvSpPr>
        <p:spPr>
          <a:xfrm>
            <a:off x="5893331" y="3486150"/>
            <a:ext cx="112395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Pin2, Lock1 NO</a:t>
            </a:r>
            <a:endParaRPr/>
          </a:p>
        </p:txBody>
      </p:sp>
      <p:sp>
        <p:nvSpPr>
          <p:cNvPr id="877" name="Google Shape;877;p14"/>
          <p:cNvSpPr txBox="1"/>
          <p:nvPr/>
        </p:nvSpPr>
        <p:spPr>
          <a:xfrm>
            <a:off x="5893331" y="3690938"/>
            <a:ext cx="121920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Lock1 COM</a:t>
            </a:r>
            <a:endParaRPr/>
          </a:p>
        </p:txBody>
      </p:sp>
      <p:cxnSp>
        <p:nvCxnSpPr>
          <p:cNvPr id="878" name="Google Shape;878;p14"/>
          <p:cNvCxnSpPr/>
          <p:nvPr/>
        </p:nvCxnSpPr>
        <p:spPr>
          <a:xfrm>
            <a:off x="5486931" y="3729038"/>
            <a:ext cx="0" cy="80962"/>
          </a:xfrm>
          <a:prstGeom prst="straightConnector1">
            <a:avLst/>
          </a:prstGeom>
          <a:noFill/>
          <a:ln cap="flat" cmpd="sng" w="31750">
            <a:solidFill>
              <a:srgbClr val="FFD55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9" name="Google Shape;879;p14"/>
          <p:cNvCxnSpPr/>
          <p:nvPr/>
        </p:nvCxnSpPr>
        <p:spPr>
          <a:xfrm flipH="1" rot="10800000">
            <a:off x="5486931" y="3705225"/>
            <a:ext cx="1882775" cy="11113"/>
          </a:xfrm>
          <a:prstGeom prst="straightConnector1">
            <a:avLst/>
          </a:prstGeom>
          <a:noFill/>
          <a:ln cap="flat" cmpd="sng" w="25400">
            <a:solidFill>
              <a:srgbClr val="FFD55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0" name="Google Shape;880;p14"/>
          <p:cNvSpPr/>
          <p:nvPr/>
        </p:nvSpPr>
        <p:spPr>
          <a:xfrm>
            <a:off x="7279218" y="3630613"/>
            <a:ext cx="165100" cy="152400"/>
          </a:xfrm>
          <a:prstGeom prst="rect">
            <a:avLst/>
          </a:prstGeom>
          <a:solidFill>
            <a:srgbClr val="FFD558"/>
          </a:solidFill>
          <a:ln cap="flat" cmpd="sng" w="9525">
            <a:solidFill>
              <a:srgbClr val="FFD55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81" name="Google Shape;881;p14"/>
          <p:cNvSpPr/>
          <p:nvPr/>
        </p:nvSpPr>
        <p:spPr>
          <a:xfrm>
            <a:off x="7507818" y="3824288"/>
            <a:ext cx="165100" cy="152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800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882" name="Google Shape;882;p14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3" name="Google Shape;883;p14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4" name="Google Shape;884;p14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  <p:sp>
        <p:nvSpPr>
          <p:cNvPr id="885" name="Google Shape;885;p14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886" name="Google Shape;886;p14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5"/>
          <p:cNvSpPr txBox="1"/>
          <p:nvPr/>
        </p:nvSpPr>
        <p:spPr>
          <a:xfrm>
            <a:off x="149225" y="57150"/>
            <a:ext cx="50193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8. Connecting Motorised Lock </a:t>
            </a:r>
            <a:endParaRPr b="1"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5"/>
          <p:cNvSpPr txBox="1"/>
          <p:nvPr/>
        </p:nvSpPr>
        <p:spPr>
          <a:xfrm>
            <a:off x="465138" y="658813"/>
            <a:ext cx="3103562" cy="33813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None/>
            </a:pPr>
            <a:r>
              <a:rPr i="1"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8.1. Connect with Motor Lock </a:t>
            </a:r>
            <a:endParaRPr/>
          </a:p>
        </p:txBody>
      </p:sp>
      <p:graphicFrame>
        <p:nvGraphicFramePr>
          <p:cNvPr id="893" name="Google Shape;893;p15"/>
          <p:cNvGraphicFramePr/>
          <p:nvPr/>
        </p:nvGraphicFramePr>
        <p:xfrm>
          <a:off x="128588" y="2819400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4" imgH="2311400" imgW="6245225" progId="hunmin.doc" spid="_x0000_s1">
                  <p:embed/>
                </p:oleObj>
              </mc:Choice>
              <mc:Fallback>
                <p:oleObj r:id="rId5" imgH="2311400" imgW="6245225" progId="hunmin.doc">
                  <p:embed/>
                  <p:pic>
                    <p:nvPicPr>
                      <p:cNvPr id="893" name="Google Shape;893;p1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8588" y="2819400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MiwaLock_ANS" id="894" name="Google Shape;89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34213" y="2133600"/>
            <a:ext cx="2374900" cy="38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15"/>
          <p:cNvSpPr txBox="1"/>
          <p:nvPr/>
        </p:nvSpPr>
        <p:spPr>
          <a:xfrm>
            <a:off x="7545388" y="658813"/>
            <a:ext cx="649287" cy="137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Orange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endParaRPr/>
          </a:p>
        </p:txBody>
      </p:sp>
      <p:sp>
        <p:nvSpPr>
          <p:cNvPr id="896" name="Google Shape;896;p15"/>
          <p:cNvSpPr txBox="1"/>
          <p:nvPr/>
        </p:nvSpPr>
        <p:spPr>
          <a:xfrm>
            <a:off x="7977188" y="658813"/>
            <a:ext cx="1368425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Motor 2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Motor 1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Door Monitor(NO)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Ground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Lock NC Signal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Ground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Lock NO Signal</a:t>
            </a:r>
            <a:endParaRPr/>
          </a:p>
        </p:txBody>
      </p:sp>
      <p:sp>
        <p:nvSpPr>
          <p:cNvPr id="897" name="Google Shape;897;p15"/>
          <p:cNvSpPr txBox="1"/>
          <p:nvPr/>
        </p:nvSpPr>
        <p:spPr>
          <a:xfrm>
            <a:off x="2366266" y="5820097"/>
            <a:ext cx="8588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Inside Door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Open S/W</a:t>
            </a:r>
            <a:endParaRPr/>
          </a:p>
        </p:txBody>
      </p:sp>
      <p:sp>
        <p:nvSpPr>
          <p:cNvPr id="898" name="Google Shape;898;p15"/>
          <p:cNvSpPr/>
          <p:nvPr/>
        </p:nvSpPr>
        <p:spPr>
          <a:xfrm>
            <a:off x="3227388" y="5794560"/>
            <a:ext cx="577850" cy="533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99" name="Google Shape;899;p15"/>
          <p:cNvSpPr/>
          <p:nvPr/>
        </p:nvSpPr>
        <p:spPr>
          <a:xfrm>
            <a:off x="3392488" y="5946960"/>
            <a:ext cx="247650" cy="228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900" name="Google Shape;900;p15"/>
          <p:cNvSpPr txBox="1"/>
          <p:nvPr/>
        </p:nvSpPr>
        <p:spPr>
          <a:xfrm>
            <a:off x="7054837" y="6148458"/>
            <a:ext cx="4197169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 Select motor lock 1</a:t>
            </a:r>
            <a:r>
              <a:rPr baseline="3000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Lock setting at the menu.</a:t>
            </a:r>
            <a:endParaRPr/>
          </a:p>
        </p:txBody>
      </p:sp>
      <p:sp>
        <p:nvSpPr>
          <p:cNvPr id="901" name="Google Shape;901;p15"/>
          <p:cNvSpPr txBox="1"/>
          <p:nvPr/>
        </p:nvSpPr>
        <p:spPr>
          <a:xfrm>
            <a:off x="7048923" y="5954843"/>
            <a:ext cx="4301671" cy="26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 Motor Lock SPEC. : U9AL3MHD (DC24/0.3A).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2" name="Google Shape;902;p15"/>
          <p:cNvCxnSpPr/>
          <p:nvPr/>
        </p:nvCxnSpPr>
        <p:spPr>
          <a:xfrm rot="10800000">
            <a:off x="3922712" y="2309811"/>
            <a:ext cx="877888" cy="317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3" name="Google Shape;903;p15"/>
          <p:cNvCxnSpPr/>
          <p:nvPr/>
        </p:nvCxnSpPr>
        <p:spPr>
          <a:xfrm rot="10800000">
            <a:off x="6373813" y="2420938"/>
            <a:ext cx="0" cy="2462034"/>
          </a:xfrm>
          <a:prstGeom prst="straightConnector1">
            <a:avLst/>
          </a:prstGeom>
          <a:noFill/>
          <a:ln cap="flat" cmpd="sng" w="31750">
            <a:solidFill>
              <a:srgbClr val="8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4" name="Google Shape;904;p15"/>
          <p:cNvCxnSpPr/>
          <p:nvPr/>
        </p:nvCxnSpPr>
        <p:spPr>
          <a:xfrm>
            <a:off x="3850551" y="4882972"/>
            <a:ext cx="2523262" cy="0"/>
          </a:xfrm>
          <a:prstGeom prst="straightConnector1">
            <a:avLst/>
          </a:prstGeom>
          <a:noFill/>
          <a:ln cap="flat" cmpd="sng" w="31750">
            <a:solidFill>
              <a:srgbClr val="8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5" name="Google Shape;905;p15"/>
          <p:cNvCxnSpPr/>
          <p:nvPr/>
        </p:nvCxnSpPr>
        <p:spPr>
          <a:xfrm rot="10800000">
            <a:off x="6537325" y="2565400"/>
            <a:ext cx="0" cy="1905000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6" name="Google Shape;906;p15"/>
          <p:cNvCxnSpPr/>
          <p:nvPr/>
        </p:nvCxnSpPr>
        <p:spPr>
          <a:xfrm>
            <a:off x="3870325" y="4470400"/>
            <a:ext cx="2667000" cy="9525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7" name="Google Shape;907;p15"/>
          <p:cNvCxnSpPr/>
          <p:nvPr/>
        </p:nvCxnSpPr>
        <p:spPr>
          <a:xfrm flipH="1" rot="10800000">
            <a:off x="7278688" y="2478088"/>
            <a:ext cx="215900" cy="6477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8" name="Google Shape;908;p15"/>
          <p:cNvCxnSpPr/>
          <p:nvPr/>
        </p:nvCxnSpPr>
        <p:spPr>
          <a:xfrm>
            <a:off x="7494588" y="2478088"/>
            <a:ext cx="73025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9" name="Google Shape;909;p15"/>
          <p:cNvCxnSpPr/>
          <p:nvPr/>
        </p:nvCxnSpPr>
        <p:spPr>
          <a:xfrm>
            <a:off x="3776663" y="5942198"/>
            <a:ext cx="1187450" cy="0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0" name="Google Shape;910;p15"/>
          <p:cNvCxnSpPr/>
          <p:nvPr/>
        </p:nvCxnSpPr>
        <p:spPr>
          <a:xfrm rot="10800000">
            <a:off x="4953000" y="4595810"/>
            <a:ext cx="0" cy="1344614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1" name="Google Shape;911;p15"/>
          <p:cNvCxnSpPr/>
          <p:nvPr/>
        </p:nvCxnSpPr>
        <p:spPr>
          <a:xfrm>
            <a:off x="4257675" y="4595813"/>
            <a:ext cx="706438" cy="0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2" name="Google Shape;912;p15"/>
          <p:cNvCxnSpPr/>
          <p:nvPr/>
        </p:nvCxnSpPr>
        <p:spPr>
          <a:xfrm rot="10800000">
            <a:off x="4791771" y="2305843"/>
            <a:ext cx="0" cy="1983581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3" name="Google Shape;913;p15"/>
          <p:cNvCxnSpPr/>
          <p:nvPr/>
        </p:nvCxnSpPr>
        <p:spPr>
          <a:xfrm>
            <a:off x="3763963" y="6175560"/>
            <a:ext cx="1352550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4" name="Google Shape;914;p15"/>
          <p:cNvCxnSpPr/>
          <p:nvPr/>
        </p:nvCxnSpPr>
        <p:spPr>
          <a:xfrm>
            <a:off x="4521200" y="4303713"/>
            <a:ext cx="2266950" cy="1587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5" name="Google Shape;915;p15"/>
          <p:cNvCxnSpPr/>
          <p:nvPr/>
        </p:nvCxnSpPr>
        <p:spPr>
          <a:xfrm>
            <a:off x="5116514" y="4365624"/>
            <a:ext cx="0" cy="180993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6" name="Google Shape;916;p15"/>
          <p:cNvCxnSpPr/>
          <p:nvPr/>
        </p:nvCxnSpPr>
        <p:spPr>
          <a:xfrm>
            <a:off x="6789738" y="2716213"/>
            <a:ext cx="0" cy="160337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7" name="Google Shape;917;p15"/>
          <p:cNvSpPr/>
          <p:nvPr/>
        </p:nvSpPr>
        <p:spPr>
          <a:xfrm>
            <a:off x="5038725" y="4230688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918" name="Google Shape;918;p15"/>
          <p:cNvSpPr/>
          <p:nvPr/>
        </p:nvSpPr>
        <p:spPr>
          <a:xfrm>
            <a:off x="4534667" y="3758857"/>
            <a:ext cx="165100" cy="152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800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919" name="Google Shape;919;p15"/>
          <p:cNvSpPr txBox="1"/>
          <p:nvPr/>
        </p:nvSpPr>
        <p:spPr>
          <a:xfrm>
            <a:off x="3267368" y="4886324"/>
            <a:ext cx="17331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Pin2(L1NO), Pin11 Shorted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Pin3(L1NC), Pin6 Shorted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5"/>
          <p:cNvSpPr txBox="1"/>
          <p:nvPr/>
        </p:nvSpPr>
        <p:spPr>
          <a:xfrm>
            <a:off x="5351781" y="4849635"/>
            <a:ext cx="121860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Lock1 COM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5"/>
          <p:cNvSpPr txBox="1"/>
          <p:nvPr/>
        </p:nvSpPr>
        <p:spPr>
          <a:xfrm>
            <a:off x="5311775" y="4083435"/>
            <a:ext cx="949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Pin6, Ground</a:t>
            </a:r>
            <a:endParaRPr/>
          </a:p>
        </p:txBody>
      </p:sp>
      <p:sp>
        <p:nvSpPr>
          <p:cNvPr id="922" name="Google Shape;922;p15"/>
          <p:cNvSpPr txBox="1"/>
          <p:nvPr/>
        </p:nvSpPr>
        <p:spPr>
          <a:xfrm>
            <a:off x="5129346" y="4434659"/>
            <a:ext cx="13176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Pin5, Door Monitor</a:t>
            </a:r>
            <a:endParaRPr/>
          </a:p>
        </p:txBody>
      </p:sp>
      <p:sp>
        <p:nvSpPr>
          <p:cNvPr id="923" name="Google Shape;923;p15"/>
          <p:cNvSpPr txBox="1"/>
          <p:nvPr/>
        </p:nvSpPr>
        <p:spPr>
          <a:xfrm>
            <a:off x="3754533" y="5675624"/>
            <a:ext cx="117157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Pin4, Door Open</a:t>
            </a:r>
            <a:endParaRPr/>
          </a:p>
        </p:txBody>
      </p:sp>
      <p:cxnSp>
        <p:nvCxnSpPr>
          <p:cNvPr id="924" name="Google Shape;924;p15"/>
          <p:cNvCxnSpPr/>
          <p:nvPr/>
        </p:nvCxnSpPr>
        <p:spPr>
          <a:xfrm>
            <a:off x="4521200" y="4289425"/>
            <a:ext cx="0" cy="10160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5" name="Google Shape;925;p15"/>
          <p:cNvCxnSpPr/>
          <p:nvPr/>
        </p:nvCxnSpPr>
        <p:spPr>
          <a:xfrm flipH="1" rot="10800000">
            <a:off x="4235450" y="4402138"/>
            <a:ext cx="301625" cy="158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6" name="Google Shape;926;p15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7" name="Google Shape;927;p15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8" name="Google Shape;928;p15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929" name="Google Shape;929;p15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930" name="Google Shape;930;p15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cxnSp>
        <p:nvCxnSpPr>
          <p:cNvPr id="931" name="Google Shape;931;p15"/>
          <p:cNvCxnSpPr/>
          <p:nvPr/>
        </p:nvCxnSpPr>
        <p:spPr>
          <a:xfrm>
            <a:off x="6176963" y="2262188"/>
            <a:ext cx="855662" cy="0"/>
          </a:xfrm>
          <a:prstGeom prst="straightConnector1">
            <a:avLst/>
          </a:prstGeom>
          <a:noFill/>
          <a:ln cap="flat" cmpd="sng" w="317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2" name="Google Shape;932;p15"/>
          <p:cNvCxnSpPr/>
          <p:nvPr/>
        </p:nvCxnSpPr>
        <p:spPr>
          <a:xfrm>
            <a:off x="6373813" y="2420938"/>
            <a:ext cx="658812" cy="0"/>
          </a:xfrm>
          <a:prstGeom prst="straightConnector1">
            <a:avLst/>
          </a:prstGeom>
          <a:noFill/>
          <a:ln cap="flat" cmpd="sng" w="31750">
            <a:solidFill>
              <a:srgbClr val="8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3" name="Google Shape;933;p15"/>
          <p:cNvCxnSpPr/>
          <p:nvPr/>
        </p:nvCxnSpPr>
        <p:spPr>
          <a:xfrm rot="10800000">
            <a:off x="6176963" y="2276474"/>
            <a:ext cx="0" cy="254003"/>
          </a:xfrm>
          <a:prstGeom prst="straightConnector1">
            <a:avLst/>
          </a:prstGeom>
          <a:noFill/>
          <a:ln cap="flat" cmpd="sng" w="317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4" name="Google Shape;934;p15"/>
          <p:cNvCxnSpPr/>
          <p:nvPr/>
        </p:nvCxnSpPr>
        <p:spPr>
          <a:xfrm>
            <a:off x="3902075" y="2530478"/>
            <a:ext cx="2274888" cy="0"/>
          </a:xfrm>
          <a:prstGeom prst="straightConnector1">
            <a:avLst/>
          </a:prstGeom>
          <a:noFill/>
          <a:ln cap="flat" cmpd="sng" w="317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5" name="Google Shape;935;p15"/>
          <p:cNvCxnSpPr/>
          <p:nvPr/>
        </p:nvCxnSpPr>
        <p:spPr>
          <a:xfrm>
            <a:off x="6537325" y="2565400"/>
            <a:ext cx="495300" cy="0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6" name="Google Shape;936;p15"/>
          <p:cNvCxnSpPr/>
          <p:nvPr/>
        </p:nvCxnSpPr>
        <p:spPr>
          <a:xfrm>
            <a:off x="6053138" y="2851150"/>
            <a:ext cx="969962" cy="1588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7" name="Google Shape;937;p15"/>
          <p:cNvCxnSpPr/>
          <p:nvPr/>
        </p:nvCxnSpPr>
        <p:spPr>
          <a:xfrm flipH="1" rot="10800000">
            <a:off x="6042025" y="2224088"/>
            <a:ext cx="22225" cy="628650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8" name="Google Shape;938;p15"/>
          <p:cNvCxnSpPr/>
          <p:nvPr/>
        </p:nvCxnSpPr>
        <p:spPr>
          <a:xfrm>
            <a:off x="4252913" y="2224088"/>
            <a:ext cx="1800225" cy="0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9" name="Google Shape;939;p15"/>
          <p:cNvCxnSpPr/>
          <p:nvPr/>
        </p:nvCxnSpPr>
        <p:spPr>
          <a:xfrm>
            <a:off x="6788150" y="2709863"/>
            <a:ext cx="273050" cy="158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0" name="Google Shape;940;p15"/>
          <p:cNvCxnSpPr/>
          <p:nvPr/>
        </p:nvCxnSpPr>
        <p:spPr>
          <a:xfrm>
            <a:off x="6775450" y="2984500"/>
            <a:ext cx="273050" cy="317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1" name="Google Shape;941;p15"/>
          <p:cNvSpPr/>
          <p:nvPr/>
        </p:nvSpPr>
        <p:spPr>
          <a:xfrm>
            <a:off x="6729413" y="2909888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942" name="Google Shape;942;p15"/>
          <p:cNvSpPr txBox="1"/>
          <p:nvPr/>
        </p:nvSpPr>
        <p:spPr>
          <a:xfrm>
            <a:off x="4858565" y="2510631"/>
            <a:ext cx="122982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Lock2 COM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5"/>
          <p:cNvSpPr txBox="1"/>
          <p:nvPr/>
        </p:nvSpPr>
        <p:spPr>
          <a:xfrm>
            <a:off x="4953000" y="2182813"/>
            <a:ext cx="1017588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Pin4, Aux IN1</a:t>
            </a:r>
            <a:endParaRPr/>
          </a:p>
        </p:txBody>
      </p:sp>
      <p:sp>
        <p:nvSpPr>
          <p:cNvPr id="944" name="Google Shape;944;p15"/>
          <p:cNvSpPr txBox="1"/>
          <p:nvPr/>
        </p:nvSpPr>
        <p:spPr>
          <a:xfrm>
            <a:off x="2438401" y="2529348"/>
            <a:ext cx="241152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Pin2(L2NO), below Pin11 Shorted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Pin3(L2NC), below Pin6 Shorted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45" name="Google Shape;945;p15"/>
          <p:cNvGraphicFramePr/>
          <p:nvPr/>
        </p:nvGraphicFramePr>
        <p:xfrm>
          <a:off x="146908" y="1028236"/>
          <a:ext cx="4183063" cy="1828800"/>
        </p:xfrm>
        <a:graphic>
          <a:graphicData uri="http://schemas.openxmlformats.org/presentationml/2006/ole">
            <mc:AlternateContent>
              <mc:Choice Requires="v">
                <p:oleObj r:id="rId8" imgH="1828800" imgW="4183063" progId="hunmin.doc" spid="_x0000_s2">
                  <p:embed/>
                </p:oleObj>
              </mc:Choice>
              <mc:Fallback>
                <p:oleObj r:id="rId9" imgH="1828800" imgW="4183063" progId="hunmin.doc">
                  <p:embed/>
                  <p:pic>
                    <p:nvPicPr>
                      <p:cNvPr id="945" name="Google Shape;945;p15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46908" y="1028236"/>
                        <a:ext cx="418306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6" name="Google Shape;946;p15"/>
          <p:cNvCxnSpPr/>
          <p:nvPr/>
        </p:nvCxnSpPr>
        <p:spPr>
          <a:xfrm rot="10800000">
            <a:off x="3850550" y="4678363"/>
            <a:ext cx="938242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7" name="Google Shape;947;p15"/>
          <p:cNvSpPr/>
          <p:nvPr/>
        </p:nvSpPr>
        <p:spPr>
          <a:xfrm>
            <a:off x="4707731" y="4213271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948" name="Google Shape;948;p15"/>
          <p:cNvCxnSpPr/>
          <p:nvPr/>
        </p:nvCxnSpPr>
        <p:spPr>
          <a:xfrm rot="10800000">
            <a:off x="4790281" y="4133465"/>
            <a:ext cx="0" cy="551656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9" name="Google Shape;949;p15"/>
          <p:cNvCxnSpPr/>
          <p:nvPr/>
        </p:nvCxnSpPr>
        <p:spPr>
          <a:xfrm rot="10800000">
            <a:off x="4275137" y="2458269"/>
            <a:ext cx="369888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0" name="Google Shape;950;p15"/>
          <p:cNvCxnSpPr/>
          <p:nvPr/>
        </p:nvCxnSpPr>
        <p:spPr>
          <a:xfrm rot="10800000">
            <a:off x="4255294" y="4804591"/>
            <a:ext cx="369888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1" name="Google Shape;951;p15"/>
          <p:cNvCxnSpPr/>
          <p:nvPr/>
        </p:nvCxnSpPr>
        <p:spPr>
          <a:xfrm rot="10800000">
            <a:off x="4630368" y="2441574"/>
            <a:ext cx="0" cy="2371725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2" name="Google Shape;952;p15"/>
          <p:cNvCxnSpPr/>
          <p:nvPr/>
        </p:nvCxnSpPr>
        <p:spPr>
          <a:xfrm rot="10800000">
            <a:off x="3850550" y="3842933"/>
            <a:ext cx="760344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3" name="Google Shape;953;p15"/>
          <p:cNvCxnSpPr/>
          <p:nvPr/>
        </p:nvCxnSpPr>
        <p:spPr>
          <a:xfrm flipH="1">
            <a:off x="3902074" y="2088559"/>
            <a:ext cx="2359025" cy="11173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4" name="Google Shape;954;p15"/>
          <p:cNvCxnSpPr/>
          <p:nvPr/>
        </p:nvCxnSpPr>
        <p:spPr>
          <a:xfrm rot="10800000">
            <a:off x="6251734" y="2098674"/>
            <a:ext cx="0" cy="1027113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5" name="Google Shape;955;p15"/>
          <p:cNvCxnSpPr/>
          <p:nvPr/>
        </p:nvCxnSpPr>
        <p:spPr>
          <a:xfrm rot="10800000">
            <a:off x="6251734" y="3125787"/>
            <a:ext cx="1026954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6" name="Google Shape;956;p15"/>
          <p:cNvSpPr txBox="1"/>
          <p:nvPr/>
        </p:nvSpPr>
        <p:spPr>
          <a:xfrm>
            <a:off x="4960462" y="1869017"/>
            <a:ext cx="102624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Pin5, Aux IN2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6"/>
          <p:cNvSpPr txBox="1"/>
          <p:nvPr/>
        </p:nvSpPr>
        <p:spPr>
          <a:xfrm>
            <a:off x="149225" y="57150"/>
            <a:ext cx="57912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9. Connecting 2 Emergency Lamps </a:t>
            </a:r>
            <a:endParaRPr b="1"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62" name="Google Shape;962;p16"/>
          <p:cNvGraphicFramePr/>
          <p:nvPr/>
        </p:nvGraphicFramePr>
        <p:xfrm>
          <a:off x="128588" y="3997325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4" imgH="2311400" imgW="6245225" progId="hunmin.doc" spid="_x0000_s1">
                  <p:embed/>
                </p:oleObj>
              </mc:Choice>
              <mc:Fallback>
                <p:oleObj r:id="rId5" imgH="2311400" imgW="6245225" progId="hunmin.doc">
                  <p:embed/>
                  <p:pic>
                    <p:nvPicPr>
                      <p:cNvPr id="962" name="Google Shape;962;p1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8588" y="3997325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3" name="Google Shape;963;p16"/>
          <p:cNvSpPr txBox="1"/>
          <p:nvPr/>
        </p:nvSpPr>
        <p:spPr>
          <a:xfrm>
            <a:off x="6451600" y="5753100"/>
            <a:ext cx="804863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 1 (+)</a:t>
            </a:r>
            <a:endParaRPr/>
          </a:p>
        </p:txBody>
      </p:sp>
      <p:sp>
        <p:nvSpPr>
          <p:cNvPr id="964" name="Google Shape;964;p16"/>
          <p:cNvSpPr txBox="1"/>
          <p:nvPr/>
        </p:nvSpPr>
        <p:spPr>
          <a:xfrm>
            <a:off x="6453188" y="5340350"/>
            <a:ext cx="617537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Lock(-)</a:t>
            </a:r>
            <a:endParaRPr/>
          </a:p>
        </p:txBody>
      </p:sp>
      <p:cxnSp>
        <p:nvCxnSpPr>
          <p:cNvPr id="965" name="Google Shape;965;p16"/>
          <p:cNvCxnSpPr/>
          <p:nvPr/>
        </p:nvCxnSpPr>
        <p:spPr>
          <a:xfrm>
            <a:off x="4254500" y="5983288"/>
            <a:ext cx="2973388" cy="0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6" name="Google Shape;966;p16"/>
          <p:cNvCxnSpPr/>
          <p:nvPr/>
        </p:nvCxnSpPr>
        <p:spPr>
          <a:xfrm>
            <a:off x="4270375" y="3632200"/>
            <a:ext cx="4702175" cy="635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7" name="Google Shape;967;p16"/>
          <p:cNvCxnSpPr/>
          <p:nvPr/>
        </p:nvCxnSpPr>
        <p:spPr>
          <a:xfrm flipH="1">
            <a:off x="4232275" y="5576888"/>
            <a:ext cx="4891088" cy="635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8" name="Google Shape;968;p16"/>
          <p:cNvSpPr txBox="1"/>
          <p:nvPr/>
        </p:nvSpPr>
        <p:spPr>
          <a:xfrm>
            <a:off x="6530975" y="2932113"/>
            <a:ext cx="7175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12 V (+)</a:t>
            </a:r>
            <a:endParaRPr/>
          </a:p>
        </p:txBody>
      </p:sp>
      <p:sp>
        <p:nvSpPr>
          <p:cNvPr id="969" name="Google Shape;969;p16"/>
          <p:cNvSpPr txBox="1"/>
          <p:nvPr/>
        </p:nvSpPr>
        <p:spPr>
          <a:xfrm>
            <a:off x="7321550" y="2930525"/>
            <a:ext cx="8318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Ground (-)</a:t>
            </a:r>
            <a:endParaRPr/>
          </a:p>
        </p:txBody>
      </p:sp>
      <p:sp>
        <p:nvSpPr>
          <p:cNvPr id="970" name="Google Shape;970;p16"/>
          <p:cNvSpPr txBox="1"/>
          <p:nvPr/>
        </p:nvSpPr>
        <p:spPr>
          <a:xfrm>
            <a:off x="9090025" y="2935288"/>
            <a:ext cx="8318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Ground (-)</a:t>
            </a:r>
            <a:endParaRPr/>
          </a:p>
        </p:txBody>
      </p:sp>
      <p:sp>
        <p:nvSpPr>
          <p:cNvPr id="971" name="Google Shape;971;p16"/>
          <p:cNvSpPr txBox="1"/>
          <p:nvPr/>
        </p:nvSpPr>
        <p:spPr>
          <a:xfrm>
            <a:off x="8255000" y="2930525"/>
            <a:ext cx="7175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12 V (+)</a:t>
            </a:r>
            <a:endParaRPr/>
          </a:p>
        </p:txBody>
      </p:sp>
      <p:sp>
        <p:nvSpPr>
          <p:cNvPr id="972" name="Google Shape;972;p16"/>
          <p:cNvSpPr txBox="1"/>
          <p:nvPr/>
        </p:nvSpPr>
        <p:spPr>
          <a:xfrm>
            <a:off x="6877050" y="860425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r>
              <a:rPr b="1"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Emergency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r>
              <a:rPr b="1"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Lamp 1</a:t>
            </a:r>
            <a:endParaRPr/>
          </a:p>
        </p:txBody>
      </p:sp>
      <p:sp>
        <p:nvSpPr>
          <p:cNvPr id="973" name="Google Shape;973;p16"/>
          <p:cNvSpPr txBox="1"/>
          <p:nvPr/>
        </p:nvSpPr>
        <p:spPr>
          <a:xfrm>
            <a:off x="8597900" y="868363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r>
              <a:rPr b="1"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Emergency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r>
              <a:rPr b="1" lang="en-US"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Lamp 2</a:t>
            </a:r>
            <a:endParaRPr/>
          </a:p>
        </p:txBody>
      </p:sp>
      <p:sp>
        <p:nvSpPr>
          <p:cNvPr id="974" name="Google Shape;974;p16"/>
          <p:cNvSpPr/>
          <p:nvPr/>
        </p:nvSpPr>
        <p:spPr>
          <a:xfrm>
            <a:off x="7305675" y="5502275"/>
            <a:ext cx="165100" cy="1524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975" name="Google Shape;975;p16"/>
          <p:cNvSpPr txBox="1"/>
          <p:nvPr/>
        </p:nvSpPr>
        <p:spPr>
          <a:xfrm>
            <a:off x="7699375" y="3403600"/>
            <a:ext cx="8159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 2 (+)</a:t>
            </a:r>
            <a:endParaRPr/>
          </a:p>
        </p:txBody>
      </p:sp>
      <p:pic>
        <p:nvPicPr>
          <p:cNvPr descr="경광등_Green" id="976" name="Google Shape;97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34225" y="1404938"/>
            <a:ext cx="352425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경광등_Red" id="977" name="Google Shape;977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64600" y="1404938"/>
            <a:ext cx="342900" cy="147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8" name="Google Shape;978;p16"/>
          <p:cNvCxnSpPr/>
          <p:nvPr/>
        </p:nvCxnSpPr>
        <p:spPr>
          <a:xfrm>
            <a:off x="7381875" y="2852738"/>
            <a:ext cx="4763" cy="273050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9" name="Google Shape;979;p16"/>
          <p:cNvCxnSpPr/>
          <p:nvPr/>
        </p:nvCxnSpPr>
        <p:spPr>
          <a:xfrm flipH="1" rot="10800000">
            <a:off x="7227888" y="2852738"/>
            <a:ext cx="11112" cy="3130550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0" name="Google Shape;980;p16"/>
          <p:cNvCxnSpPr/>
          <p:nvPr/>
        </p:nvCxnSpPr>
        <p:spPr>
          <a:xfrm>
            <a:off x="9110663" y="2852738"/>
            <a:ext cx="4762" cy="273050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1" name="Google Shape;981;p16"/>
          <p:cNvCxnSpPr/>
          <p:nvPr/>
        </p:nvCxnSpPr>
        <p:spPr>
          <a:xfrm rot="10800000">
            <a:off x="8966200" y="2852738"/>
            <a:ext cx="1588" cy="779462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2" name="Google Shape;982;p16"/>
          <p:cNvCxnSpPr/>
          <p:nvPr/>
        </p:nvCxnSpPr>
        <p:spPr>
          <a:xfrm flipH="1">
            <a:off x="3867150" y="6054725"/>
            <a:ext cx="881063" cy="9525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3" name="Google Shape;983;p16"/>
          <p:cNvCxnSpPr/>
          <p:nvPr/>
        </p:nvCxnSpPr>
        <p:spPr>
          <a:xfrm rot="10800000">
            <a:off x="4746625" y="5024438"/>
            <a:ext cx="0" cy="1046162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4" name="Google Shape;984;p16"/>
          <p:cNvCxnSpPr/>
          <p:nvPr/>
        </p:nvCxnSpPr>
        <p:spPr>
          <a:xfrm rot="10800000">
            <a:off x="3870325" y="5014913"/>
            <a:ext cx="877888" cy="3175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5" name="Google Shape;985;p16"/>
          <p:cNvCxnSpPr/>
          <p:nvPr/>
        </p:nvCxnSpPr>
        <p:spPr>
          <a:xfrm rot="10800000">
            <a:off x="4737100" y="3687763"/>
            <a:ext cx="0" cy="1323975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6" name="Google Shape;986;p16"/>
          <p:cNvCxnSpPr/>
          <p:nvPr/>
        </p:nvCxnSpPr>
        <p:spPr>
          <a:xfrm rot="10800000">
            <a:off x="3902075" y="3695700"/>
            <a:ext cx="835025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7" name="Google Shape;987;p16"/>
          <p:cNvSpPr/>
          <p:nvPr/>
        </p:nvSpPr>
        <p:spPr>
          <a:xfrm>
            <a:off x="4651375" y="4937125"/>
            <a:ext cx="165100" cy="152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800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988" name="Google Shape;988;p16"/>
          <p:cNvSpPr txBox="1"/>
          <p:nvPr/>
        </p:nvSpPr>
        <p:spPr>
          <a:xfrm>
            <a:off x="3902075" y="6075363"/>
            <a:ext cx="130837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Pin11 Shorted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16"/>
          <p:cNvSpPr txBox="1"/>
          <p:nvPr/>
        </p:nvSpPr>
        <p:spPr>
          <a:xfrm>
            <a:off x="4837113" y="5759450"/>
            <a:ext cx="112395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Pin2, Lock1 NO</a:t>
            </a:r>
            <a:endParaRPr/>
          </a:p>
        </p:txBody>
      </p:sp>
      <p:sp>
        <p:nvSpPr>
          <p:cNvPr id="990" name="Google Shape;990;p16"/>
          <p:cNvSpPr txBox="1"/>
          <p:nvPr/>
        </p:nvSpPr>
        <p:spPr>
          <a:xfrm>
            <a:off x="4837113" y="3411538"/>
            <a:ext cx="1135062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Pin2, Lock2 NO</a:t>
            </a:r>
            <a:endParaRPr/>
          </a:p>
        </p:txBody>
      </p:sp>
      <p:sp>
        <p:nvSpPr>
          <p:cNvPr id="991" name="Google Shape;991;p16"/>
          <p:cNvSpPr txBox="1"/>
          <p:nvPr/>
        </p:nvSpPr>
        <p:spPr>
          <a:xfrm>
            <a:off x="4737100" y="3716338"/>
            <a:ext cx="1576388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below Pin11 Short</a:t>
            </a:r>
            <a:endParaRPr/>
          </a:p>
        </p:txBody>
      </p:sp>
      <p:cxnSp>
        <p:nvCxnSpPr>
          <p:cNvPr id="992" name="Google Shape;992;p16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3" name="Google Shape;993;p16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4" name="Google Shape;994;p16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sp>
        <p:nvSpPr>
          <p:cNvPr id="995" name="Google Shape;995;p16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996" name="Google Shape;996;p16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graphicFrame>
        <p:nvGraphicFramePr>
          <p:cNvPr id="997" name="Google Shape;997;p16"/>
          <p:cNvGraphicFramePr/>
          <p:nvPr/>
        </p:nvGraphicFramePr>
        <p:xfrm>
          <a:off x="146908" y="2196144"/>
          <a:ext cx="4183063" cy="1828800"/>
        </p:xfrm>
        <a:graphic>
          <a:graphicData uri="http://schemas.openxmlformats.org/presentationml/2006/ole">
            <mc:AlternateContent>
              <mc:Choice Requires="v">
                <p:oleObj r:id="rId9" imgH="1828800" imgW="4183063" progId="hunmin.doc" spid="_x0000_s2">
                  <p:embed/>
                </p:oleObj>
              </mc:Choice>
              <mc:Fallback>
                <p:oleObj r:id="rId10" imgH="1828800" imgW="4183063" progId="hunmin.doc">
                  <p:embed/>
                  <p:pic>
                    <p:nvPicPr>
                      <p:cNvPr id="997" name="Google Shape;997;p16"/>
                      <p:cNvPicPr preferRelativeResize="0"/>
                      <p:nvPr/>
                    </p:nvPicPr>
                    <p:blipFill rotWithShape="1">
                      <a:blip r:embed="rId11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46908" y="2196144"/>
                        <a:ext cx="418306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7"/>
          <p:cNvSpPr txBox="1"/>
          <p:nvPr/>
        </p:nvSpPr>
        <p:spPr>
          <a:xfrm>
            <a:off x="149225" y="57150"/>
            <a:ext cx="84756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10. Connecting Wiegand Output to External Controller</a:t>
            </a:r>
            <a:endParaRPr b="1"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17"/>
          <p:cNvSpPr txBox="1"/>
          <p:nvPr/>
        </p:nvSpPr>
        <p:spPr>
          <a:xfrm>
            <a:off x="6707572" y="1600200"/>
            <a:ext cx="566737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0</a:t>
            </a:r>
            <a:endParaRPr/>
          </a:p>
        </p:txBody>
      </p:sp>
      <p:sp>
        <p:nvSpPr>
          <p:cNvPr id="1004" name="Google Shape;1004;p17"/>
          <p:cNvSpPr txBox="1"/>
          <p:nvPr/>
        </p:nvSpPr>
        <p:spPr>
          <a:xfrm>
            <a:off x="6707572" y="2103438"/>
            <a:ext cx="5556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1</a:t>
            </a:r>
            <a:endParaRPr/>
          </a:p>
        </p:txBody>
      </p:sp>
      <p:sp>
        <p:nvSpPr>
          <p:cNvPr id="1005" name="Google Shape;1005;p17"/>
          <p:cNvSpPr txBox="1"/>
          <p:nvPr/>
        </p:nvSpPr>
        <p:spPr>
          <a:xfrm>
            <a:off x="6707572" y="2535238"/>
            <a:ext cx="4667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GND</a:t>
            </a:r>
            <a:endParaRPr/>
          </a:p>
        </p:txBody>
      </p:sp>
      <p:sp>
        <p:nvSpPr>
          <p:cNvPr id="1006" name="Google Shape;1006;p17"/>
          <p:cNvSpPr txBox="1"/>
          <p:nvPr/>
        </p:nvSpPr>
        <p:spPr>
          <a:xfrm>
            <a:off x="7283834" y="3616325"/>
            <a:ext cx="22320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Access Controller Input</a:t>
            </a:r>
            <a:endParaRPr/>
          </a:p>
        </p:txBody>
      </p:sp>
      <p:pic>
        <p:nvPicPr>
          <p:cNvPr id="1007" name="Google Shape;100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7072" y="1344141"/>
            <a:ext cx="969962" cy="215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17"/>
          <p:cNvSpPr txBox="1"/>
          <p:nvPr/>
        </p:nvSpPr>
        <p:spPr>
          <a:xfrm>
            <a:off x="3673475" y="4600575"/>
            <a:ext cx="48958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Supported Formats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-26 bits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-34 bits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(Site Code + User ID) = User Card number for controller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Google Shape;1009;p17"/>
          <p:cNvCxnSpPr/>
          <p:nvPr/>
        </p:nvCxnSpPr>
        <p:spPr>
          <a:xfrm>
            <a:off x="4546984" y="1879600"/>
            <a:ext cx="3348038" cy="7938"/>
          </a:xfrm>
          <a:prstGeom prst="straightConnector1">
            <a:avLst/>
          </a:prstGeom>
          <a:noFill/>
          <a:ln cap="flat" cmpd="sng" w="31750">
            <a:solidFill>
              <a:srgbClr val="FF66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0" name="Google Shape;1010;p17"/>
          <p:cNvCxnSpPr/>
          <p:nvPr/>
        </p:nvCxnSpPr>
        <p:spPr>
          <a:xfrm rot="10800000">
            <a:off x="4283459" y="2106613"/>
            <a:ext cx="3600450" cy="0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1" name="Google Shape;1011;p17"/>
          <p:cNvCxnSpPr/>
          <p:nvPr/>
        </p:nvCxnSpPr>
        <p:spPr>
          <a:xfrm>
            <a:off x="3926273" y="2196307"/>
            <a:ext cx="633822" cy="0"/>
          </a:xfrm>
          <a:prstGeom prst="straightConnector1">
            <a:avLst/>
          </a:prstGeom>
          <a:noFill/>
          <a:ln cap="flat" cmpd="sng" w="31750">
            <a:solidFill>
              <a:srgbClr val="FF66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2" name="Google Shape;1012;p17"/>
          <p:cNvCxnSpPr/>
          <p:nvPr/>
        </p:nvCxnSpPr>
        <p:spPr>
          <a:xfrm>
            <a:off x="4546984" y="1887538"/>
            <a:ext cx="0" cy="311150"/>
          </a:xfrm>
          <a:prstGeom prst="straightConnector1">
            <a:avLst/>
          </a:prstGeom>
          <a:noFill/>
          <a:ln cap="flat" cmpd="sng" w="31750">
            <a:solidFill>
              <a:srgbClr val="FF66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3" name="Google Shape;1013;p17"/>
          <p:cNvCxnSpPr/>
          <p:nvPr/>
        </p:nvCxnSpPr>
        <p:spPr>
          <a:xfrm rot="10800000">
            <a:off x="4283459" y="2553816"/>
            <a:ext cx="3600450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4" name="Google Shape;1014;p17"/>
          <p:cNvSpPr txBox="1"/>
          <p:nvPr/>
        </p:nvSpPr>
        <p:spPr>
          <a:xfrm>
            <a:off x="4591434" y="1643063"/>
            <a:ext cx="1401763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Pin11, Wiegand Out0</a:t>
            </a:r>
            <a:endParaRPr/>
          </a:p>
        </p:txBody>
      </p:sp>
      <p:sp>
        <p:nvSpPr>
          <p:cNvPr id="1015" name="Google Shape;1015;p17"/>
          <p:cNvSpPr txBox="1"/>
          <p:nvPr/>
        </p:nvSpPr>
        <p:spPr>
          <a:xfrm>
            <a:off x="4591434" y="2068513"/>
            <a:ext cx="1401763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Pin12, Wiegand Out1</a:t>
            </a:r>
            <a:endParaRPr/>
          </a:p>
        </p:txBody>
      </p:sp>
      <p:sp>
        <p:nvSpPr>
          <p:cNvPr id="1016" name="Google Shape;1016;p17"/>
          <p:cNvSpPr txBox="1"/>
          <p:nvPr/>
        </p:nvSpPr>
        <p:spPr>
          <a:xfrm>
            <a:off x="4593022" y="2325688"/>
            <a:ext cx="94932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Pin8, Ground</a:t>
            </a:r>
            <a:endParaRPr/>
          </a:p>
        </p:txBody>
      </p:sp>
      <p:cxnSp>
        <p:nvCxnSpPr>
          <p:cNvPr id="1017" name="Google Shape;1017;p17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8" name="Google Shape;1018;p17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9" name="Google Shape;1019;p17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1020" name="Google Shape;1020;p17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1021" name="Google Shape;1021;p17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graphicFrame>
        <p:nvGraphicFramePr>
          <p:cNvPr id="1022" name="Google Shape;1022;p17"/>
          <p:cNvGraphicFramePr/>
          <p:nvPr/>
        </p:nvGraphicFramePr>
        <p:xfrm>
          <a:off x="146908" y="1779668"/>
          <a:ext cx="4183063" cy="1828800"/>
        </p:xfrm>
        <a:graphic>
          <a:graphicData uri="http://schemas.openxmlformats.org/presentationml/2006/ole">
            <mc:AlternateContent>
              <mc:Choice Requires="v">
                <p:oleObj r:id="rId5" imgH="1828800" imgW="4183063" progId="hunmin.doc" spid="_x0000_s1">
                  <p:embed/>
                </p:oleObj>
              </mc:Choice>
              <mc:Fallback>
                <p:oleObj r:id="rId6" imgH="1828800" imgW="4183063" progId="hunmin.doc">
                  <p:embed/>
                  <p:pic>
                    <p:nvPicPr>
                      <p:cNvPr id="1022" name="Google Shape;1022;p1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46908" y="1779668"/>
                        <a:ext cx="418306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8"/>
          <p:cNvSpPr txBox="1"/>
          <p:nvPr/>
        </p:nvSpPr>
        <p:spPr>
          <a:xfrm>
            <a:off x="776055" y="557213"/>
            <a:ext cx="2374900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  RS-232 Interface</a:t>
            </a:r>
            <a:endParaRPr/>
          </a:p>
        </p:txBody>
      </p:sp>
      <p:sp>
        <p:nvSpPr>
          <p:cNvPr id="1028" name="Google Shape;1028;p18"/>
          <p:cNvSpPr txBox="1"/>
          <p:nvPr/>
        </p:nvSpPr>
        <p:spPr>
          <a:xfrm>
            <a:off x="149225" y="57150"/>
            <a:ext cx="3508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11. Appendix </a:t>
            </a:r>
            <a:endParaRPr b="1"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29" name="Google Shape;1029;p18"/>
          <p:cNvGraphicFramePr/>
          <p:nvPr/>
        </p:nvGraphicFramePr>
        <p:xfrm>
          <a:off x="962025" y="1916113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4" imgH="2311400" imgW="6245225" progId="hunmin.doc" spid="_x0000_s1">
                  <p:embed/>
                </p:oleObj>
              </mc:Choice>
              <mc:Fallback>
                <p:oleObj r:id="rId5" imgH="2311400" imgW="6245225" progId="hunmin.doc">
                  <p:embed/>
                  <p:pic>
                    <p:nvPicPr>
                      <p:cNvPr id="1029" name="Google Shape;1029;p1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962025" y="1916113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Google Shape;1030;p18"/>
          <p:cNvSpPr txBox="1"/>
          <p:nvPr/>
        </p:nvSpPr>
        <p:spPr>
          <a:xfrm>
            <a:off x="7002463" y="2625725"/>
            <a:ext cx="1004887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Pin12, Ground</a:t>
            </a:r>
            <a:endParaRPr/>
          </a:p>
        </p:txBody>
      </p:sp>
      <p:sp>
        <p:nvSpPr>
          <p:cNvPr id="1031" name="Google Shape;1031;p18"/>
          <p:cNvSpPr txBox="1"/>
          <p:nvPr/>
        </p:nvSpPr>
        <p:spPr>
          <a:xfrm>
            <a:off x="7019390" y="3087688"/>
            <a:ext cx="16401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Pin9, RS232 TXD (OUT)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18"/>
          <p:cNvSpPr txBox="1"/>
          <p:nvPr/>
        </p:nvSpPr>
        <p:spPr>
          <a:xfrm>
            <a:off x="7002463" y="2871788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Pin10, RS232 RXD (IN)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3" name="Google Shape;1033;p18"/>
          <p:cNvCxnSpPr/>
          <p:nvPr/>
        </p:nvCxnSpPr>
        <p:spPr>
          <a:xfrm>
            <a:off x="5065713" y="3071813"/>
            <a:ext cx="3348037" cy="9525"/>
          </a:xfrm>
          <a:prstGeom prst="straightConnector1">
            <a:avLst/>
          </a:prstGeom>
          <a:noFill/>
          <a:ln cap="flat" cmpd="sng" w="31750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4" name="Google Shape;1034;p18"/>
          <p:cNvCxnSpPr/>
          <p:nvPr/>
        </p:nvCxnSpPr>
        <p:spPr>
          <a:xfrm>
            <a:off x="5056188" y="2859088"/>
            <a:ext cx="3348037" cy="793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5" name="Google Shape;1035;p18"/>
          <p:cNvCxnSpPr/>
          <p:nvPr/>
        </p:nvCxnSpPr>
        <p:spPr>
          <a:xfrm>
            <a:off x="5281613" y="3303588"/>
            <a:ext cx="3122612" cy="0"/>
          </a:xfrm>
          <a:prstGeom prst="straightConnector1">
            <a:avLst/>
          </a:prstGeom>
          <a:noFill/>
          <a:ln cap="flat" cmpd="sng" w="31750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6" name="Google Shape;1036;p18"/>
          <p:cNvCxnSpPr/>
          <p:nvPr/>
        </p:nvCxnSpPr>
        <p:spPr>
          <a:xfrm>
            <a:off x="4705350" y="3151188"/>
            <a:ext cx="571500" cy="0"/>
          </a:xfrm>
          <a:prstGeom prst="straightConnector1">
            <a:avLst/>
          </a:prstGeom>
          <a:noFill/>
          <a:ln cap="flat" cmpd="sng" w="31750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7" name="Google Shape;1037;p18"/>
          <p:cNvCxnSpPr/>
          <p:nvPr/>
        </p:nvCxnSpPr>
        <p:spPr>
          <a:xfrm>
            <a:off x="5281613" y="3151188"/>
            <a:ext cx="0" cy="152400"/>
          </a:xfrm>
          <a:prstGeom prst="straightConnector1">
            <a:avLst/>
          </a:prstGeom>
          <a:noFill/>
          <a:ln cap="flat" cmpd="sng" w="31750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8" name="Google Shape;1038;p18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9" name="Google Shape;1039;p18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0" name="Google Shape;1040;p18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sp>
        <p:nvSpPr>
          <p:cNvPr id="1041" name="Google Shape;1041;p18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1042" name="Google Shape;1042;p18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9"/>
          <p:cNvSpPr txBox="1"/>
          <p:nvPr/>
        </p:nvSpPr>
        <p:spPr>
          <a:xfrm>
            <a:off x="776055" y="557213"/>
            <a:ext cx="2374900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11.2  RS-485 Interface</a:t>
            </a:r>
            <a:endParaRPr/>
          </a:p>
        </p:txBody>
      </p:sp>
      <p:sp>
        <p:nvSpPr>
          <p:cNvPr id="1048" name="Google Shape;1048;p19"/>
          <p:cNvSpPr txBox="1"/>
          <p:nvPr/>
        </p:nvSpPr>
        <p:spPr>
          <a:xfrm>
            <a:off x="149225" y="57150"/>
            <a:ext cx="3508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11. Appendix </a:t>
            </a:r>
            <a:endParaRPr b="1"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49" name="Google Shape;1049;p19"/>
          <p:cNvGraphicFramePr/>
          <p:nvPr/>
        </p:nvGraphicFramePr>
        <p:xfrm>
          <a:off x="1014413" y="927100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4" imgH="2311400" imgW="6245225" progId="hunmin.doc" spid="_x0000_s1">
                  <p:embed/>
                </p:oleObj>
              </mc:Choice>
              <mc:Fallback>
                <p:oleObj r:id="rId5" imgH="2311400" imgW="6245225" progId="hunmin.doc">
                  <p:embed/>
                  <p:pic>
                    <p:nvPicPr>
                      <p:cNvPr id="1049" name="Google Shape;1049;p1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14413" y="927100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" name="Google Shape;1050;p19"/>
          <p:cNvSpPr txBox="1"/>
          <p:nvPr/>
        </p:nvSpPr>
        <p:spPr>
          <a:xfrm>
            <a:off x="7054850" y="2938463"/>
            <a:ext cx="103505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Pin7, RS485 A</a:t>
            </a:r>
            <a:endParaRPr/>
          </a:p>
        </p:txBody>
      </p:sp>
      <p:sp>
        <p:nvSpPr>
          <p:cNvPr id="1051" name="Google Shape;1051;p19"/>
          <p:cNvSpPr txBox="1"/>
          <p:nvPr/>
        </p:nvSpPr>
        <p:spPr>
          <a:xfrm>
            <a:off x="7054850" y="2093913"/>
            <a:ext cx="1027113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Pin8, RS485 B</a:t>
            </a:r>
            <a:endParaRPr/>
          </a:p>
        </p:txBody>
      </p:sp>
      <p:cxnSp>
        <p:nvCxnSpPr>
          <p:cNvPr id="1052" name="Google Shape;1052;p19"/>
          <p:cNvCxnSpPr/>
          <p:nvPr/>
        </p:nvCxnSpPr>
        <p:spPr>
          <a:xfrm>
            <a:off x="5119688" y="2295525"/>
            <a:ext cx="3348037" cy="7938"/>
          </a:xfrm>
          <a:prstGeom prst="straightConnector1">
            <a:avLst/>
          </a:prstGeom>
          <a:noFill/>
          <a:ln cap="flat" cmpd="sng" w="31750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3" name="Google Shape;1053;p19"/>
          <p:cNvCxnSpPr/>
          <p:nvPr/>
        </p:nvCxnSpPr>
        <p:spPr>
          <a:xfrm>
            <a:off x="5335588" y="3181350"/>
            <a:ext cx="3121025" cy="0"/>
          </a:xfrm>
          <a:prstGeom prst="straightConnector1">
            <a:avLst/>
          </a:prstGeom>
          <a:noFill/>
          <a:ln cap="flat" cmpd="sng" w="317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4" name="Google Shape;1054;p19"/>
          <p:cNvCxnSpPr/>
          <p:nvPr/>
        </p:nvCxnSpPr>
        <p:spPr>
          <a:xfrm>
            <a:off x="4759325" y="2373313"/>
            <a:ext cx="571500" cy="0"/>
          </a:xfrm>
          <a:prstGeom prst="straightConnector1">
            <a:avLst/>
          </a:prstGeom>
          <a:noFill/>
          <a:ln cap="flat" cmpd="sng" w="317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5" name="Google Shape;1055;p19"/>
          <p:cNvCxnSpPr/>
          <p:nvPr/>
        </p:nvCxnSpPr>
        <p:spPr>
          <a:xfrm flipH="1">
            <a:off x="5330825" y="2373313"/>
            <a:ext cx="4763" cy="808037"/>
          </a:xfrm>
          <a:prstGeom prst="straightConnector1">
            <a:avLst/>
          </a:prstGeom>
          <a:noFill/>
          <a:ln cap="flat" cmpd="sng" w="317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RS485_Interface_20080117" id="1056" name="Google Shape;1056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33463" y="3543300"/>
            <a:ext cx="4783137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15088" y="2317750"/>
            <a:ext cx="20320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19"/>
          <p:cNvSpPr txBox="1"/>
          <p:nvPr/>
        </p:nvSpPr>
        <p:spPr>
          <a:xfrm>
            <a:off x="6564313" y="2593975"/>
            <a:ext cx="1131887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120ohm Resistor</a:t>
            </a:r>
            <a:endParaRPr/>
          </a:p>
        </p:txBody>
      </p:sp>
      <p:sp>
        <p:nvSpPr>
          <p:cNvPr id="1059" name="Google Shape;1059;p19"/>
          <p:cNvSpPr txBox="1"/>
          <p:nvPr/>
        </p:nvSpPr>
        <p:spPr>
          <a:xfrm>
            <a:off x="5589588" y="3498850"/>
            <a:ext cx="41697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 When you need a termination resistor, connect 120ohm Resistor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between RS485A and RS485B.</a:t>
            </a:r>
            <a:endParaRPr/>
          </a:p>
        </p:txBody>
      </p:sp>
      <p:cxnSp>
        <p:nvCxnSpPr>
          <p:cNvPr id="1060" name="Google Shape;1060;p19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1" name="Google Shape;1061;p19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2" name="Google Shape;1062;p19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/>
          </a:p>
        </p:txBody>
      </p:sp>
      <p:sp>
        <p:nvSpPr>
          <p:cNvPr id="1063" name="Google Shape;1063;p19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1064" name="Google Shape;1064;p19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idx="12" type="sldNum"/>
          </p:nvPr>
        </p:nvSpPr>
        <p:spPr>
          <a:xfrm>
            <a:off x="11650679" y="6553200"/>
            <a:ext cx="20936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19063" y="57150"/>
            <a:ext cx="367982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1. Cable descriptions 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95288" y="528638"/>
            <a:ext cx="2519362" cy="307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1.1. Main Cable ( 18pin )</a:t>
            </a:r>
            <a:endParaRPr/>
          </a:p>
        </p:txBody>
      </p:sp>
      <p:graphicFrame>
        <p:nvGraphicFramePr>
          <p:cNvPr id="101" name="Google Shape;101;p2"/>
          <p:cNvGraphicFramePr/>
          <p:nvPr/>
        </p:nvGraphicFramePr>
        <p:xfrm>
          <a:off x="385763" y="692150"/>
          <a:ext cx="7159625" cy="3006725"/>
        </p:xfrm>
        <a:graphic>
          <a:graphicData uri="http://schemas.openxmlformats.org/presentationml/2006/ole">
            <mc:AlternateContent>
              <mc:Choice Requires="v">
                <p:oleObj r:id="rId4" imgH="3006725" imgW="7159625" progId="hunmin.doc" spid="_x0000_s1">
                  <p:embed/>
                </p:oleObj>
              </mc:Choice>
              <mc:Fallback>
                <p:oleObj r:id="rId5" imgH="3006725" imgW="7159625" progId="hunmin.doc">
                  <p:embed/>
                  <p:pic>
                    <p:nvPicPr>
                      <p:cNvPr id="101" name="Google Shape;101;p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85763" y="692150"/>
                        <a:ext cx="7159625" cy="300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Google Shape;102;p2"/>
          <p:cNvSpPr txBox="1"/>
          <p:nvPr/>
        </p:nvSpPr>
        <p:spPr>
          <a:xfrm>
            <a:off x="9229329" y="787184"/>
            <a:ext cx="2016125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18pin Main Cable</a:t>
            </a: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1. Gray : Lock1 Com : L1C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2. White : Lock1 NO : L1NO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3. Brown : Lock1 NC : L1NC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4. Orange : Exit : 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5. Yellow : Monitor : DM0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6. Black : Ground : GND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7. Green : RS485A : R4A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8. Blue : RS485B : R4B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9. Violet : RS232TXD : R2T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10. Gray : RS232 RXD : R2R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11. Red : DC12V Out : 12V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12. Black : Ground : GND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13. Red : DC12V IN : 12V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14. Black : Ground : GND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15. Black : Ethernet TXP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16. Yellow : Ethernet RXP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17. Blue : Ethernet TXN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18. Green : Ethernet RXN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** Pin1 &amp; Pin 11 Shorted</a:t>
            </a:r>
            <a:endParaRPr b="1" i="0" sz="1000" u="none" cap="none" strike="noStrik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395288" y="3783013"/>
            <a:ext cx="2519362" cy="307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1.2. Sub Cable ( 12pin )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9229329" y="4019548"/>
            <a:ext cx="2630711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12pin Sub Cable</a:t>
            </a: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1. Gray : Lock2 Com : L2C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2. White : Lock2 NO : L2NO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3. Brown : Lock2 NC : L2NC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4. Orange : Aux IN1 : AIN1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5. Yellow : Aux IN2 : AIN2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6. Black : Ground : GND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7. Red : 5V Out : 5V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8. Black : Ground : GND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 9. Brown : Wiegand IN 0 : Wi0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10. Pink : Wiegand IN 1 : Wi1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11. Orange : Wiegand Out 0 : WO0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 12. Yellow : Wiegand Out 1 : WO1</a:t>
            </a:r>
            <a:endParaRPr/>
          </a:p>
        </p:txBody>
      </p:sp>
      <p:cxnSp>
        <p:nvCxnSpPr>
          <p:cNvPr id="105" name="Google Shape;105;p2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2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2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108" name="Google Shape;108;p2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graphicFrame>
        <p:nvGraphicFramePr>
          <p:cNvPr id="109" name="Google Shape;109;p2"/>
          <p:cNvGraphicFramePr/>
          <p:nvPr/>
        </p:nvGraphicFramePr>
        <p:xfrm>
          <a:off x="395288" y="4037828"/>
          <a:ext cx="4813300" cy="2460625"/>
        </p:xfrm>
        <a:graphic>
          <a:graphicData uri="http://schemas.openxmlformats.org/presentationml/2006/ole">
            <mc:AlternateContent>
              <mc:Choice Requires="v">
                <p:oleObj r:id="rId7" imgH="2460625" imgW="4813300" progId="hunmin.doc" spid="_x0000_s2">
                  <p:embed/>
                </p:oleObj>
              </mc:Choice>
              <mc:Fallback>
                <p:oleObj r:id="rId8" imgH="2460625" imgW="4813300" progId="hunmin.doc">
                  <p:embed/>
                  <p:pic>
                    <p:nvPicPr>
                      <p:cNvPr id="109" name="Google Shape;109;p2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95288" y="4037828"/>
                        <a:ext cx="4813300" cy="246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0"/>
          <p:cNvSpPr txBox="1"/>
          <p:nvPr/>
        </p:nvSpPr>
        <p:spPr>
          <a:xfrm>
            <a:off x="776054" y="557213"/>
            <a:ext cx="4176939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11.3  WIFI Dongle Insert after assembly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0" name="Google Shape;1070;p20"/>
          <p:cNvSpPr txBox="1"/>
          <p:nvPr/>
        </p:nvSpPr>
        <p:spPr>
          <a:xfrm>
            <a:off x="149225" y="57150"/>
            <a:ext cx="3508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11. Appendix </a:t>
            </a:r>
            <a:endParaRPr b="1"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1" name="Google Shape;1071;p20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2" name="Google Shape;1072;p20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3" name="Google Shape;1073;p20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1074" name="Google Shape;1074;p20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1075" name="Google Shape;1075;p20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pic>
        <p:nvPicPr>
          <p:cNvPr id="1076" name="Google Shape;107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7040" y="583702"/>
            <a:ext cx="3033481" cy="5864278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20"/>
          <p:cNvSpPr/>
          <p:nvPr/>
        </p:nvSpPr>
        <p:spPr>
          <a:xfrm>
            <a:off x="8383772" y="2018167"/>
            <a:ext cx="346563" cy="365804"/>
          </a:xfrm>
          <a:prstGeom prst="ellipse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78" name="Google Shape;1078;p20"/>
          <p:cNvSpPr/>
          <p:nvPr/>
        </p:nvSpPr>
        <p:spPr>
          <a:xfrm>
            <a:off x="10375264" y="1138366"/>
            <a:ext cx="292728" cy="287662"/>
          </a:xfrm>
          <a:prstGeom prst="ellipse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79" name="Google Shape;1079;p20"/>
          <p:cNvSpPr/>
          <p:nvPr/>
        </p:nvSpPr>
        <p:spPr>
          <a:xfrm>
            <a:off x="8524694" y="5481767"/>
            <a:ext cx="281842" cy="298548"/>
          </a:xfrm>
          <a:prstGeom prst="ellipse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80" name="Google Shape;1080;p20"/>
          <p:cNvSpPr/>
          <p:nvPr/>
        </p:nvSpPr>
        <p:spPr>
          <a:xfrm>
            <a:off x="10548843" y="5412731"/>
            <a:ext cx="281842" cy="298548"/>
          </a:xfrm>
          <a:prstGeom prst="ellipse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081" name="Google Shape;1081;p20"/>
          <p:cNvCxnSpPr/>
          <p:nvPr/>
        </p:nvCxnSpPr>
        <p:spPr>
          <a:xfrm flipH="1">
            <a:off x="10681669" y="1148440"/>
            <a:ext cx="821801" cy="172447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2" name="Google Shape;1082;p20"/>
          <p:cNvCxnSpPr/>
          <p:nvPr/>
        </p:nvCxnSpPr>
        <p:spPr>
          <a:xfrm flipH="1" rot="10800000">
            <a:off x="7718136" y="5627914"/>
            <a:ext cx="936000" cy="402803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3" name="Google Shape;1083;p20"/>
          <p:cNvCxnSpPr/>
          <p:nvPr/>
        </p:nvCxnSpPr>
        <p:spPr>
          <a:xfrm flipH="1">
            <a:off x="10830685" y="4626104"/>
            <a:ext cx="672786" cy="786627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4" name="Google Shape;1084;p20"/>
          <p:cNvCxnSpPr/>
          <p:nvPr/>
        </p:nvCxnSpPr>
        <p:spPr>
          <a:xfrm flipH="1" rot="10800000">
            <a:off x="7693472" y="2288078"/>
            <a:ext cx="700819" cy="582506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5" name="Google Shape;1085;p20"/>
          <p:cNvSpPr txBox="1"/>
          <p:nvPr/>
        </p:nvSpPr>
        <p:spPr>
          <a:xfrm>
            <a:off x="7256150" y="2720985"/>
            <a:ext cx="4619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20"/>
          <p:cNvSpPr txBox="1"/>
          <p:nvPr/>
        </p:nvSpPr>
        <p:spPr>
          <a:xfrm>
            <a:off x="879419" y="1042929"/>
            <a:ext cx="6965476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 Open the Bottom cover.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Unlock the camera connector &amp; pull out the cable in position 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Unlock the touch screen connector &amp; pull out the cable in position B.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Loosen the six angle screw boss in position 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Loosen the screws in position D, E, F.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Insert the WIFI Dongle in position G after pull up the left side of Main PBA.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And then re-assemble in reverse order.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20"/>
          <p:cNvSpPr txBox="1"/>
          <p:nvPr/>
        </p:nvSpPr>
        <p:spPr>
          <a:xfrm>
            <a:off x="11434061" y="649888"/>
            <a:ext cx="4812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20"/>
          <p:cNvSpPr txBox="1"/>
          <p:nvPr/>
        </p:nvSpPr>
        <p:spPr>
          <a:xfrm>
            <a:off x="7353014" y="5805911"/>
            <a:ext cx="4475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20"/>
          <p:cNvSpPr txBox="1"/>
          <p:nvPr/>
        </p:nvSpPr>
        <p:spPr>
          <a:xfrm>
            <a:off x="11434061" y="4130250"/>
            <a:ext cx="4379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20"/>
          <p:cNvSpPr/>
          <p:nvPr/>
        </p:nvSpPr>
        <p:spPr>
          <a:xfrm>
            <a:off x="9942816" y="1426027"/>
            <a:ext cx="432447" cy="324788"/>
          </a:xfrm>
          <a:prstGeom prst="ellipse">
            <a:avLst/>
          </a:prstGeom>
          <a:noFill/>
          <a:ln cap="flat" cmpd="sng" w="317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91" name="Google Shape;1091;p20"/>
          <p:cNvSpPr/>
          <p:nvPr/>
        </p:nvSpPr>
        <p:spPr>
          <a:xfrm>
            <a:off x="9414748" y="948775"/>
            <a:ext cx="350236" cy="477252"/>
          </a:xfrm>
          <a:prstGeom prst="ellipse">
            <a:avLst/>
          </a:prstGeom>
          <a:noFill/>
          <a:ln cap="flat" cmpd="sng" w="317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092" name="Google Shape;1092;p20"/>
          <p:cNvCxnSpPr/>
          <p:nvPr/>
        </p:nvCxnSpPr>
        <p:spPr>
          <a:xfrm rot="10800000">
            <a:off x="10375263" y="1730517"/>
            <a:ext cx="1126576" cy="420983"/>
          </a:xfrm>
          <a:prstGeom prst="straightConnector1">
            <a:avLst/>
          </a:prstGeom>
          <a:noFill/>
          <a:ln cap="flat" cmpd="sng" w="25400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3" name="Google Shape;1093;p20"/>
          <p:cNvCxnSpPr/>
          <p:nvPr/>
        </p:nvCxnSpPr>
        <p:spPr>
          <a:xfrm flipH="1" rot="10800000">
            <a:off x="7693472" y="1138366"/>
            <a:ext cx="1690490" cy="452008"/>
          </a:xfrm>
          <a:prstGeom prst="straightConnector1">
            <a:avLst/>
          </a:prstGeom>
          <a:noFill/>
          <a:ln cap="flat" cmpd="sng" w="25400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4" name="Google Shape;1094;p20"/>
          <p:cNvSpPr txBox="1"/>
          <p:nvPr/>
        </p:nvSpPr>
        <p:spPr>
          <a:xfrm>
            <a:off x="7290638" y="1133639"/>
            <a:ext cx="4860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095" name="Google Shape;1095;p20"/>
          <p:cNvSpPr txBox="1"/>
          <p:nvPr/>
        </p:nvSpPr>
        <p:spPr>
          <a:xfrm>
            <a:off x="11489311" y="2015624"/>
            <a:ext cx="4523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20"/>
          <p:cNvSpPr/>
          <p:nvPr/>
        </p:nvSpPr>
        <p:spPr>
          <a:xfrm>
            <a:off x="7883029" y="4062020"/>
            <a:ext cx="1001486" cy="573693"/>
          </a:xfrm>
          <a:prstGeom prst="rightArrow">
            <a:avLst>
              <a:gd fmla="val 48103" name="adj1"/>
              <a:gd fmla="val 53462" name="adj2"/>
            </a:avLst>
          </a:prstGeom>
          <a:noFill/>
          <a:ln cap="flat" cmpd="sng" w="349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97" name="Google Shape;1097;p20"/>
          <p:cNvSpPr txBox="1"/>
          <p:nvPr/>
        </p:nvSpPr>
        <p:spPr>
          <a:xfrm>
            <a:off x="7279273" y="4015943"/>
            <a:ext cx="4940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21"/>
          <p:cNvSpPr txBox="1"/>
          <p:nvPr/>
        </p:nvSpPr>
        <p:spPr>
          <a:xfrm>
            <a:off x="776054" y="557213"/>
            <a:ext cx="4176939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11.4  How to connect an external relay 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4" name="Google Shape;1104;p21"/>
          <p:cNvSpPr txBox="1"/>
          <p:nvPr/>
        </p:nvSpPr>
        <p:spPr>
          <a:xfrm>
            <a:off x="149225" y="57150"/>
            <a:ext cx="3508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11. Appendix </a:t>
            </a:r>
            <a:endParaRPr b="1" i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5" name="Google Shape;1105;p21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6" name="Google Shape;1106;p21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7" name="Google Shape;1107;p21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/>
          </a:p>
        </p:txBody>
      </p:sp>
      <p:sp>
        <p:nvSpPr>
          <p:cNvPr id="1108" name="Google Shape;1108;p21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ulim"/>
              <a:buNone/>
            </a:pPr>
            <a:r>
              <a:rPr b="1" lang="en-US" sz="14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1109" name="Google Shape;1109;p21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ulim"/>
              <a:buNone/>
            </a:pPr>
            <a:r>
              <a:rPr b="1" lang="en-US" sz="14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sp>
        <p:nvSpPr>
          <p:cNvPr id="1110" name="Google Shape;1110;p21"/>
          <p:cNvSpPr txBox="1"/>
          <p:nvPr/>
        </p:nvSpPr>
        <p:spPr>
          <a:xfrm>
            <a:off x="879418" y="1042929"/>
            <a:ext cx="83603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 It is recommended to connect an external relay if a problem occurs after connection with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an external equipment such as a speed gate.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1" name="Google Shape;111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3685" y="2829203"/>
            <a:ext cx="1067477" cy="175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05825" y="1683743"/>
            <a:ext cx="3224162" cy="34333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3" name="Google Shape;1113;p21"/>
          <p:cNvGraphicFramePr/>
          <p:nvPr/>
        </p:nvGraphicFramePr>
        <p:xfrm>
          <a:off x="309563" y="2472828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6" imgH="2311400" imgW="6245225" progId="hunmin.doc" spid="_x0000_s1">
                  <p:embed/>
                </p:oleObj>
              </mc:Choice>
              <mc:Fallback>
                <p:oleObj r:id="rId7" imgH="2311400" imgW="6245225" progId="hunmin.doc">
                  <p:embed/>
                  <p:pic>
                    <p:nvPicPr>
                      <p:cNvPr id="1113" name="Google Shape;1113;p21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9563" y="2472828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14" name="Google Shape;1114;p21"/>
          <p:cNvCxnSpPr/>
          <p:nvPr/>
        </p:nvCxnSpPr>
        <p:spPr>
          <a:xfrm flipH="1">
            <a:off x="4052888" y="4528640"/>
            <a:ext cx="885825" cy="1588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5" name="Google Shape;1115;p21"/>
          <p:cNvCxnSpPr/>
          <p:nvPr/>
        </p:nvCxnSpPr>
        <p:spPr>
          <a:xfrm rot="10800000">
            <a:off x="4376738" y="4049215"/>
            <a:ext cx="2178050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6" name="Google Shape;1116;p21"/>
          <p:cNvSpPr txBox="1"/>
          <p:nvPr/>
        </p:nvSpPr>
        <p:spPr>
          <a:xfrm>
            <a:off x="6915325" y="4534487"/>
            <a:ext cx="17187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&lt;Relay SPEC.&gt;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Coil Voltage: 12V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Current:  1A~2A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7" name="Google Shape;1117;p21"/>
          <p:cNvCxnSpPr/>
          <p:nvPr/>
        </p:nvCxnSpPr>
        <p:spPr>
          <a:xfrm rot="10800000">
            <a:off x="4924425" y="3495178"/>
            <a:ext cx="0" cy="103505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8" name="Google Shape;1118;p21"/>
          <p:cNvCxnSpPr/>
          <p:nvPr/>
        </p:nvCxnSpPr>
        <p:spPr>
          <a:xfrm flipH="1">
            <a:off x="4035425" y="3490415"/>
            <a:ext cx="903288" cy="4763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9" name="Google Shape;1119;p21"/>
          <p:cNvSpPr txBox="1"/>
          <p:nvPr/>
        </p:nvSpPr>
        <p:spPr>
          <a:xfrm>
            <a:off x="4897438" y="3401515"/>
            <a:ext cx="130837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Pin11 Shorted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0" name="Google Shape;1120;p21"/>
          <p:cNvCxnSpPr/>
          <p:nvPr/>
        </p:nvCxnSpPr>
        <p:spPr>
          <a:xfrm rot="10800000">
            <a:off x="4665662" y="4327027"/>
            <a:ext cx="2317389" cy="0"/>
          </a:xfrm>
          <a:prstGeom prst="straightConnector1">
            <a:avLst/>
          </a:prstGeom>
          <a:noFill/>
          <a:ln cap="flat" cmpd="sng" w="31750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1" name="Google Shape;1121;p21"/>
          <p:cNvSpPr txBox="1"/>
          <p:nvPr/>
        </p:nvSpPr>
        <p:spPr>
          <a:xfrm>
            <a:off x="5133975" y="4115890"/>
            <a:ext cx="112395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Pin2, Lock1 NO</a:t>
            </a:r>
            <a:endParaRPr/>
          </a:p>
        </p:txBody>
      </p:sp>
      <p:sp>
        <p:nvSpPr>
          <p:cNvPr id="1122" name="Google Shape;1122;p21"/>
          <p:cNvSpPr txBox="1"/>
          <p:nvPr/>
        </p:nvSpPr>
        <p:spPr>
          <a:xfrm>
            <a:off x="5130800" y="3839665"/>
            <a:ext cx="9493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Pin6, Ground</a:t>
            </a:r>
            <a:endParaRPr/>
          </a:p>
        </p:txBody>
      </p:sp>
      <p:cxnSp>
        <p:nvCxnSpPr>
          <p:cNvPr id="1123" name="Google Shape;1123;p21"/>
          <p:cNvCxnSpPr/>
          <p:nvPr/>
        </p:nvCxnSpPr>
        <p:spPr>
          <a:xfrm flipH="1">
            <a:off x="4437063" y="4452440"/>
            <a:ext cx="241300" cy="3175"/>
          </a:xfrm>
          <a:prstGeom prst="straightConnector1">
            <a:avLst/>
          </a:prstGeom>
          <a:noFill/>
          <a:ln cap="flat" cmpd="sng" w="31750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4" name="Google Shape;1124;p21"/>
          <p:cNvCxnSpPr/>
          <p:nvPr/>
        </p:nvCxnSpPr>
        <p:spPr>
          <a:xfrm flipH="1" rot="10800000">
            <a:off x="4676775" y="4323853"/>
            <a:ext cx="1588" cy="134937"/>
          </a:xfrm>
          <a:prstGeom prst="straightConnector1">
            <a:avLst/>
          </a:prstGeom>
          <a:noFill/>
          <a:ln cap="flat" cmpd="sng" w="31750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5" name="Google Shape;1125;p21"/>
          <p:cNvCxnSpPr>
            <a:stCxn id="1115" idx="0"/>
            <a:endCxn id="1126" idx="1"/>
          </p:cNvCxnSpPr>
          <p:nvPr/>
        </p:nvCxnSpPr>
        <p:spPr>
          <a:xfrm rot="10800000">
            <a:off x="6546988" y="3565615"/>
            <a:ext cx="7800" cy="48360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p21"/>
          <p:cNvCxnSpPr/>
          <p:nvPr/>
        </p:nvCxnSpPr>
        <p:spPr>
          <a:xfrm rot="10800000">
            <a:off x="6547126" y="3565569"/>
            <a:ext cx="435925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7" name="Google Shape;1127;p21"/>
          <p:cNvCxnSpPr/>
          <p:nvPr/>
        </p:nvCxnSpPr>
        <p:spPr>
          <a:xfrm rot="10800000">
            <a:off x="8031161" y="3565568"/>
            <a:ext cx="662462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8" name="Google Shape;1128;p21"/>
          <p:cNvCxnSpPr/>
          <p:nvPr/>
        </p:nvCxnSpPr>
        <p:spPr>
          <a:xfrm rot="10800000">
            <a:off x="7996824" y="2971890"/>
            <a:ext cx="662462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9" name="Google Shape;1129;p21"/>
          <p:cNvSpPr txBox="1"/>
          <p:nvPr/>
        </p:nvSpPr>
        <p:spPr>
          <a:xfrm>
            <a:off x="7064769" y="4284777"/>
            <a:ext cx="94769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Relay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Google Shape;113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2937" y="2165774"/>
            <a:ext cx="5447103" cy="4061712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Google Shape;1135;p22"/>
          <p:cNvSpPr txBox="1"/>
          <p:nvPr/>
        </p:nvSpPr>
        <p:spPr>
          <a:xfrm>
            <a:off x="776053" y="557213"/>
            <a:ext cx="6371981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11.5  How to connect the VS-R20D RF Dummy Card Reader 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6" name="Google Shape;1136;p22"/>
          <p:cNvSpPr txBox="1"/>
          <p:nvPr/>
        </p:nvSpPr>
        <p:spPr>
          <a:xfrm>
            <a:off x="149225" y="57150"/>
            <a:ext cx="3508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11. Appendix </a:t>
            </a:r>
            <a:endParaRPr b="1" i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7" name="Google Shape;1137;p22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8" name="Google Shape;1138;p22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9" name="Google Shape;1139;p22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/>
          </a:p>
        </p:txBody>
      </p:sp>
      <p:sp>
        <p:nvSpPr>
          <p:cNvPr id="1140" name="Google Shape;1140;p22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ulim"/>
              <a:buNone/>
            </a:pPr>
            <a:r>
              <a:rPr b="1" lang="en-US" sz="14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1141" name="Google Shape;1141;p22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ulim"/>
              <a:buNone/>
            </a:pPr>
            <a:r>
              <a:rPr b="1" lang="en-US" sz="14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sp>
        <p:nvSpPr>
          <p:cNvPr id="1142" name="Google Shape;1142;p22"/>
          <p:cNvSpPr txBox="1"/>
          <p:nvPr/>
        </p:nvSpPr>
        <p:spPr>
          <a:xfrm>
            <a:off x="5061978" y="4683882"/>
            <a:ext cx="141577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Pin9, Wie IN 0, Brown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3" name="Google Shape;1143;p22"/>
          <p:cNvCxnSpPr/>
          <p:nvPr/>
        </p:nvCxnSpPr>
        <p:spPr>
          <a:xfrm>
            <a:off x="5108124" y="5392597"/>
            <a:ext cx="1651264" cy="0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4" name="Google Shape;1144;p22"/>
          <p:cNvCxnSpPr/>
          <p:nvPr/>
        </p:nvCxnSpPr>
        <p:spPr>
          <a:xfrm>
            <a:off x="5225142" y="5339160"/>
            <a:ext cx="1530435" cy="0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45" name="Google Shape;1145;p22"/>
          <p:cNvGrpSpPr/>
          <p:nvPr/>
        </p:nvGrpSpPr>
        <p:grpSpPr>
          <a:xfrm>
            <a:off x="10291650" y="3981646"/>
            <a:ext cx="1289050" cy="530225"/>
            <a:chOff x="1362075" y="1246188"/>
            <a:chExt cx="1289050" cy="530225"/>
          </a:xfrm>
        </p:grpSpPr>
        <p:sp>
          <p:nvSpPr>
            <p:cNvPr id="1146" name="Google Shape;1146;p22"/>
            <p:cNvSpPr txBox="1"/>
            <p:nvPr/>
          </p:nvSpPr>
          <p:spPr>
            <a:xfrm>
              <a:off x="1804988" y="1362075"/>
              <a:ext cx="846137" cy="274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Dotum"/>
                <a:buNone/>
              </a:pPr>
              <a:r>
                <a:rPr b="1" lang="en-US" sz="1200">
                  <a:solidFill>
                    <a:schemeClr val="dk1"/>
                  </a:solidFill>
                  <a:latin typeface="Dotum"/>
                  <a:ea typeface="Dotum"/>
                  <a:cs typeface="Dotum"/>
                  <a:sym typeface="Dotum"/>
                </a:rPr>
                <a:t>Adapter</a:t>
              </a:r>
              <a:endParaRPr/>
            </a:p>
          </p:txBody>
        </p:sp>
        <p:pic>
          <p:nvPicPr>
            <p:cNvPr id="1147" name="Google Shape;1147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62075" y="1246188"/>
              <a:ext cx="498475" cy="53022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148" name="Google Shape;1148;p22"/>
          <p:cNvGraphicFramePr/>
          <p:nvPr/>
        </p:nvGraphicFramePr>
        <p:xfrm>
          <a:off x="590988" y="4511871"/>
          <a:ext cx="4183063" cy="1828800"/>
        </p:xfrm>
        <a:graphic>
          <a:graphicData uri="http://schemas.openxmlformats.org/presentationml/2006/ole">
            <mc:AlternateContent>
              <mc:Choice Requires="v">
                <p:oleObj r:id="rId6" imgH="1828800" imgW="4183063" progId="hunmin.doc" spid="_x0000_s1">
                  <p:embed/>
                </p:oleObj>
              </mc:Choice>
              <mc:Fallback>
                <p:oleObj r:id="rId7" imgH="1828800" imgW="4183063" progId="hunmin.doc">
                  <p:embed/>
                  <p:pic>
                    <p:nvPicPr>
                      <p:cNvPr id="1148" name="Google Shape;1148;p22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90988" y="4511871"/>
                        <a:ext cx="418306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49" name="Google Shape;1149;p22"/>
          <p:cNvCxnSpPr/>
          <p:nvPr/>
        </p:nvCxnSpPr>
        <p:spPr>
          <a:xfrm>
            <a:off x="5108123" y="5081948"/>
            <a:ext cx="0" cy="316999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0" name="Google Shape;1150;p22"/>
          <p:cNvCxnSpPr/>
          <p:nvPr/>
        </p:nvCxnSpPr>
        <p:spPr>
          <a:xfrm>
            <a:off x="4711700" y="5076074"/>
            <a:ext cx="415090" cy="0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1" name="Google Shape;1151;p22"/>
          <p:cNvCxnSpPr/>
          <p:nvPr/>
        </p:nvCxnSpPr>
        <p:spPr>
          <a:xfrm>
            <a:off x="5230166" y="5157310"/>
            <a:ext cx="0" cy="186874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2" name="Google Shape;1152;p22"/>
          <p:cNvCxnSpPr/>
          <p:nvPr/>
        </p:nvCxnSpPr>
        <p:spPr>
          <a:xfrm>
            <a:off x="4358960" y="5157310"/>
            <a:ext cx="866181" cy="0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3" name="Google Shape;1153;p22"/>
          <p:cNvSpPr txBox="1"/>
          <p:nvPr/>
        </p:nvSpPr>
        <p:spPr>
          <a:xfrm>
            <a:off x="5062887" y="4522523"/>
            <a:ext cx="13500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Pin10, Wie IN 1, Pink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4" name="Google Shape;1154;p22"/>
          <p:cNvCxnSpPr/>
          <p:nvPr/>
        </p:nvCxnSpPr>
        <p:spPr>
          <a:xfrm>
            <a:off x="4965219" y="5251475"/>
            <a:ext cx="1799193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5" name="Google Shape;1155;p22"/>
          <p:cNvCxnSpPr/>
          <p:nvPr/>
        </p:nvCxnSpPr>
        <p:spPr>
          <a:xfrm flipH="1">
            <a:off x="4711699" y="5250495"/>
            <a:ext cx="253519" cy="50349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6" name="Google Shape;1156;p22"/>
          <p:cNvSpPr txBox="1"/>
          <p:nvPr/>
        </p:nvSpPr>
        <p:spPr>
          <a:xfrm>
            <a:off x="5061978" y="4834590"/>
            <a:ext cx="112242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Pin8, GND, Black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7" name="Google Shape;1157;p22"/>
          <p:cNvGrpSpPr/>
          <p:nvPr/>
        </p:nvGrpSpPr>
        <p:grpSpPr>
          <a:xfrm>
            <a:off x="7308850" y="722313"/>
            <a:ext cx="2314576" cy="1519237"/>
            <a:chOff x="5727490" y="764466"/>
            <a:chExt cx="2314488" cy="1518771"/>
          </a:xfrm>
        </p:grpSpPr>
        <p:graphicFrame>
          <p:nvGraphicFramePr>
            <p:cNvPr id="1158" name="Google Shape;1158;p22"/>
            <p:cNvGraphicFramePr/>
            <p:nvPr/>
          </p:nvGraphicFramePr>
          <p:xfrm>
            <a:off x="5917109" y="1116366"/>
            <a:ext cx="238125" cy="714288"/>
          </p:xfrm>
          <a:graphic>
            <a:graphicData uri="http://schemas.openxmlformats.org/presentationml/2006/ole">
              <mc:AlternateContent>
                <mc:Choice Requires="v">
                  <p:oleObj r:id="rId9" imgH="714288" imgW="238125" progId="Paint.Picture" spid="_x0000_s2">
                    <p:embed/>
                  </p:oleObj>
                </mc:Choice>
                <mc:Fallback>
                  <p:oleObj r:id="rId10" imgH="714288" imgW="238125" progId="Paint.Picture">
                    <p:embed/>
                    <p:pic>
                      <p:nvPicPr>
                        <p:cNvPr id="1158" name="Google Shape;1158;p22"/>
                        <p:cNvPicPr preferRelativeResize="0"/>
                        <p:nvPr/>
                      </p:nvPicPr>
                      <p:blipFill rotWithShape="1">
                        <a:blip r:embed="rId11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5917109" y="1116366"/>
                          <a:ext cx="238125" cy="714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59" name="Google Shape;1159;p2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133009" y="1116366"/>
              <a:ext cx="238125" cy="714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0" name="Google Shape;1160;p2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566396" y="1116366"/>
              <a:ext cx="238125" cy="714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1" name="Google Shape;1161;p2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350496" y="1116366"/>
              <a:ext cx="238125" cy="714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2" name="Google Shape;1162;p2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998196" y="1116366"/>
              <a:ext cx="238125" cy="714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3" name="Google Shape;1163;p2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782296" y="1116366"/>
              <a:ext cx="238125" cy="714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4" name="Google Shape;1164;p22"/>
            <p:cNvSpPr/>
            <p:nvPr/>
          </p:nvSpPr>
          <p:spPr>
            <a:xfrm>
              <a:off x="5817096" y="986206"/>
              <a:ext cx="1512888" cy="922226"/>
            </a:xfrm>
            <a:prstGeom prst="rect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165" name="Google Shape;1165;p22"/>
            <p:cNvSpPr txBox="1"/>
            <p:nvPr/>
          </p:nvSpPr>
          <p:spPr>
            <a:xfrm>
              <a:off x="6002039" y="764466"/>
              <a:ext cx="1173163" cy="244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SW51 Select S/W</a:t>
              </a:r>
              <a:endParaRPr/>
            </a:p>
          </p:txBody>
        </p:sp>
        <p:sp>
          <p:nvSpPr>
            <p:cNvPr id="1166" name="Google Shape;1166;p22"/>
            <p:cNvSpPr/>
            <p:nvPr/>
          </p:nvSpPr>
          <p:spPr>
            <a:xfrm>
              <a:off x="6001246" y="1463986"/>
              <a:ext cx="73025" cy="292064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167" name="Google Shape;1167;p22"/>
            <p:cNvSpPr/>
            <p:nvPr/>
          </p:nvSpPr>
          <p:spPr>
            <a:xfrm>
              <a:off x="6217146" y="1460811"/>
              <a:ext cx="73025" cy="292064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168" name="Google Shape;1168;p22"/>
            <p:cNvSpPr/>
            <p:nvPr/>
          </p:nvSpPr>
          <p:spPr>
            <a:xfrm>
              <a:off x="6433046" y="1467160"/>
              <a:ext cx="73025" cy="292064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169" name="Google Shape;1169;p22"/>
            <p:cNvSpPr/>
            <p:nvPr/>
          </p:nvSpPr>
          <p:spPr>
            <a:xfrm>
              <a:off x="6648946" y="1178197"/>
              <a:ext cx="73025" cy="292064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170" name="Google Shape;1170;p22"/>
            <p:cNvSpPr/>
            <p:nvPr/>
          </p:nvSpPr>
          <p:spPr>
            <a:xfrm>
              <a:off x="6864846" y="1470335"/>
              <a:ext cx="73025" cy="292064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171" name="Google Shape;1171;p22"/>
            <p:cNvSpPr/>
            <p:nvPr/>
          </p:nvSpPr>
          <p:spPr>
            <a:xfrm>
              <a:off x="7080746" y="1467160"/>
              <a:ext cx="73025" cy="292064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172" name="Google Shape;1172;p22"/>
            <p:cNvSpPr txBox="1"/>
            <p:nvPr/>
          </p:nvSpPr>
          <p:spPr>
            <a:xfrm>
              <a:off x="7349034" y="1053258"/>
              <a:ext cx="692943" cy="861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 [1]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OFF [0]</a:t>
              </a:r>
              <a:endParaRPr/>
            </a:p>
          </p:txBody>
        </p:sp>
        <p:cxnSp>
          <p:nvCxnSpPr>
            <p:cNvPr id="1173" name="Google Shape;1173;p22"/>
            <p:cNvCxnSpPr/>
            <p:nvPr/>
          </p:nvCxnSpPr>
          <p:spPr>
            <a:xfrm>
              <a:off x="7603165" y="1328690"/>
              <a:ext cx="0" cy="359476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174" name="Google Shape;1174;p22"/>
            <p:cNvSpPr txBox="1"/>
            <p:nvPr/>
          </p:nvSpPr>
          <p:spPr>
            <a:xfrm>
              <a:off x="5837734" y="938002"/>
              <a:ext cx="1655762" cy="238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800"/>
                <a:buFont typeface="Gulim"/>
                <a:buNone/>
              </a:pPr>
              <a:r>
                <a:rPr b="1" lang="en-US" sz="800">
                  <a:solidFill>
                    <a:srgbClr val="FF3300"/>
                  </a:solidFill>
                  <a:latin typeface="Gulim"/>
                  <a:ea typeface="Gulim"/>
                  <a:cs typeface="Gulim"/>
                  <a:sym typeface="Gulim"/>
                </a:rPr>
                <a:t>  1     2    3     4     5     6</a:t>
              </a:r>
              <a:endParaRPr/>
            </a:p>
          </p:txBody>
        </p:sp>
        <p:sp>
          <p:nvSpPr>
            <p:cNvPr id="1175" name="Google Shape;1175;p22"/>
            <p:cNvSpPr txBox="1"/>
            <p:nvPr/>
          </p:nvSpPr>
          <p:spPr>
            <a:xfrm>
              <a:off x="5727490" y="1913905"/>
              <a:ext cx="14686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 1, 2, 3 OFF: 26Bit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 4 ON: Wiegand Mode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" name="Google Shape;118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2937" y="2165774"/>
            <a:ext cx="5447103" cy="4061712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23"/>
          <p:cNvSpPr txBox="1"/>
          <p:nvPr/>
        </p:nvSpPr>
        <p:spPr>
          <a:xfrm>
            <a:off x="776053" y="557213"/>
            <a:ext cx="6371981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11.5  How to connect the VS-R20D SC Dummy Card Reader 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2" name="Google Shape;1182;p23"/>
          <p:cNvSpPr txBox="1"/>
          <p:nvPr/>
        </p:nvSpPr>
        <p:spPr>
          <a:xfrm>
            <a:off x="149225" y="57150"/>
            <a:ext cx="3508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11. Appendix </a:t>
            </a:r>
            <a:endParaRPr b="1" i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3" name="Google Shape;1183;p23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4" name="Google Shape;1184;p23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5" name="Google Shape;1185;p23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/>
          </a:p>
        </p:txBody>
      </p:sp>
      <p:sp>
        <p:nvSpPr>
          <p:cNvPr id="1186" name="Google Shape;1186;p23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ulim"/>
              <a:buNone/>
            </a:pPr>
            <a:r>
              <a:rPr b="1" lang="en-US" sz="14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1187" name="Google Shape;1187;p23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ulim"/>
              <a:buNone/>
            </a:pPr>
            <a:r>
              <a:rPr b="1" lang="en-US" sz="14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sp>
        <p:nvSpPr>
          <p:cNvPr id="1188" name="Google Shape;1188;p23"/>
          <p:cNvSpPr txBox="1"/>
          <p:nvPr/>
        </p:nvSpPr>
        <p:spPr>
          <a:xfrm>
            <a:off x="5061978" y="4683882"/>
            <a:ext cx="141577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Pin9, Wie IN 0, Brown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9" name="Google Shape;1189;p23"/>
          <p:cNvCxnSpPr/>
          <p:nvPr/>
        </p:nvCxnSpPr>
        <p:spPr>
          <a:xfrm>
            <a:off x="5108124" y="5392597"/>
            <a:ext cx="1651264" cy="0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0" name="Google Shape;1190;p23"/>
          <p:cNvCxnSpPr/>
          <p:nvPr/>
        </p:nvCxnSpPr>
        <p:spPr>
          <a:xfrm>
            <a:off x="5225142" y="5339160"/>
            <a:ext cx="1530435" cy="0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91" name="Google Shape;1191;p23"/>
          <p:cNvGrpSpPr/>
          <p:nvPr/>
        </p:nvGrpSpPr>
        <p:grpSpPr>
          <a:xfrm>
            <a:off x="10291650" y="3981646"/>
            <a:ext cx="1289050" cy="530225"/>
            <a:chOff x="1362075" y="1246188"/>
            <a:chExt cx="1289050" cy="530225"/>
          </a:xfrm>
        </p:grpSpPr>
        <p:sp>
          <p:nvSpPr>
            <p:cNvPr id="1192" name="Google Shape;1192;p23"/>
            <p:cNvSpPr txBox="1"/>
            <p:nvPr/>
          </p:nvSpPr>
          <p:spPr>
            <a:xfrm>
              <a:off x="1804988" y="1362075"/>
              <a:ext cx="846137" cy="274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Dotum"/>
                <a:buNone/>
              </a:pPr>
              <a:r>
                <a:rPr b="1" lang="en-US" sz="1200">
                  <a:solidFill>
                    <a:schemeClr val="dk1"/>
                  </a:solidFill>
                  <a:latin typeface="Dotum"/>
                  <a:ea typeface="Dotum"/>
                  <a:cs typeface="Dotum"/>
                  <a:sym typeface="Dotum"/>
                </a:rPr>
                <a:t>Adapter</a:t>
              </a:r>
              <a:endParaRPr/>
            </a:p>
          </p:txBody>
        </p:sp>
        <p:pic>
          <p:nvPicPr>
            <p:cNvPr id="1193" name="Google Shape;1193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62075" y="1246188"/>
              <a:ext cx="498475" cy="53022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194" name="Google Shape;1194;p23"/>
          <p:cNvGraphicFramePr/>
          <p:nvPr/>
        </p:nvGraphicFramePr>
        <p:xfrm>
          <a:off x="590988" y="4511871"/>
          <a:ext cx="4183063" cy="1828800"/>
        </p:xfrm>
        <a:graphic>
          <a:graphicData uri="http://schemas.openxmlformats.org/presentationml/2006/ole">
            <mc:AlternateContent>
              <mc:Choice Requires="v">
                <p:oleObj r:id="rId6" imgH="1828800" imgW="4183063" progId="hunmin.doc" spid="_x0000_s1">
                  <p:embed/>
                </p:oleObj>
              </mc:Choice>
              <mc:Fallback>
                <p:oleObj r:id="rId7" imgH="1828800" imgW="4183063" progId="hunmin.doc">
                  <p:embed/>
                  <p:pic>
                    <p:nvPicPr>
                      <p:cNvPr id="1194" name="Google Shape;1194;p23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90988" y="4511871"/>
                        <a:ext cx="418306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95" name="Google Shape;1195;p23"/>
          <p:cNvCxnSpPr/>
          <p:nvPr/>
        </p:nvCxnSpPr>
        <p:spPr>
          <a:xfrm>
            <a:off x="5108123" y="5081948"/>
            <a:ext cx="0" cy="316999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6" name="Google Shape;1196;p23"/>
          <p:cNvCxnSpPr/>
          <p:nvPr/>
        </p:nvCxnSpPr>
        <p:spPr>
          <a:xfrm>
            <a:off x="4711700" y="5076074"/>
            <a:ext cx="415090" cy="0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7" name="Google Shape;1197;p23"/>
          <p:cNvCxnSpPr/>
          <p:nvPr/>
        </p:nvCxnSpPr>
        <p:spPr>
          <a:xfrm>
            <a:off x="5230166" y="5157310"/>
            <a:ext cx="0" cy="186874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8" name="Google Shape;1198;p23"/>
          <p:cNvCxnSpPr/>
          <p:nvPr/>
        </p:nvCxnSpPr>
        <p:spPr>
          <a:xfrm>
            <a:off x="4358960" y="5157310"/>
            <a:ext cx="866181" cy="0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9" name="Google Shape;1199;p23"/>
          <p:cNvSpPr txBox="1"/>
          <p:nvPr/>
        </p:nvSpPr>
        <p:spPr>
          <a:xfrm>
            <a:off x="5062887" y="4522523"/>
            <a:ext cx="13500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Pin10, Wie IN 1, Pink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0" name="Google Shape;1200;p23"/>
          <p:cNvCxnSpPr/>
          <p:nvPr/>
        </p:nvCxnSpPr>
        <p:spPr>
          <a:xfrm>
            <a:off x="4965219" y="5251475"/>
            <a:ext cx="1799193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1" name="Google Shape;1201;p23"/>
          <p:cNvCxnSpPr/>
          <p:nvPr/>
        </p:nvCxnSpPr>
        <p:spPr>
          <a:xfrm flipH="1">
            <a:off x="4711699" y="5250495"/>
            <a:ext cx="253519" cy="50349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2" name="Google Shape;1202;p23"/>
          <p:cNvSpPr txBox="1"/>
          <p:nvPr/>
        </p:nvSpPr>
        <p:spPr>
          <a:xfrm>
            <a:off x="5061978" y="4834590"/>
            <a:ext cx="112242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Pin8, GND, Black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3" name="Google Shape;1203;p23"/>
          <p:cNvGrpSpPr/>
          <p:nvPr/>
        </p:nvGrpSpPr>
        <p:grpSpPr>
          <a:xfrm>
            <a:off x="7339013" y="722313"/>
            <a:ext cx="2336800" cy="1519237"/>
            <a:chOff x="5596547" y="864833"/>
            <a:chExt cx="2335447" cy="1518371"/>
          </a:xfrm>
        </p:grpSpPr>
        <p:graphicFrame>
          <p:nvGraphicFramePr>
            <p:cNvPr id="1204" name="Google Shape;1204;p23"/>
            <p:cNvGraphicFramePr/>
            <p:nvPr/>
          </p:nvGraphicFramePr>
          <p:xfrm>
            <a:off x="5807126" y="1216733"/>
            <a:ext cx="238125" cy="714288"/>
          </p:xfrm>
          <a:graphic>
            <a:graphicData uri="http://schemas.openxmlformats.org/presentationml/2006/ole">
              <mc:AlternateContent>
                <mc:Choice Requires="v">
                  <p:oleObj r:id="rId9" imgH="714288" imgW="238125" progId="Paint.Picture" spid="_x0000_s2">
                    <p:embed/>
                  </p:oleObj>
                </mc:Choice>
                <mc:Fallback>
                  <p:oleObj r:id="rId10" imgH="714288" imgW="238125" progId="Paint.Picture">
                    <p:embed/>
                    <p:pic>
                      <p:nvPicPr>
                        <p:cNvPr id="1204" name="Google Shape;1204;p23"/>
                        <p:cNvPicPr preferRelativeResize="0"/>
                        <p:nvPr/>
                      </p:nvPicPr>
                      <p:blipFill rotWithShape="1">
                        <a:blip r:embed="rId11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5807126" y="1216733"/>
                          <a:ext cx="238125" cy="714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05" name="Google Shape;1205;p2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023026" y="1216733"/>
              <a:ext cx="238125" cy="714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6" name="Google Shape;1206;p2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456413" y="1216733"/>
              <a:ext cx="238125" cy="714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7" name="Google Shape;1207;p2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240513" y="1216733"/>
              <a:ext cx="238125" cy="714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8" name="Google Shape;1208;p2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888213" y="1216733"/>
              <a:ext cx="238125" cy="714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9" name="Google Shape;1209;p2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672313" y="1216733"/>
              <a:ext cx="238125" cy="714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0" name="Google Shape;1210;p23"/>
            <p:cNvSpPr/>
            <p:nvPr/>
          </p:nvSpPr>
          <p:spPr>
            <a:xfrm>
              <a:off x="5707113" y="1086573"/>
              <a:ext cx="1512888" cy="922226"/>
            </a:xfrm>
            <a:prstGeom prst="rect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11" name="Google Shape;1211;p23"/>
            <p:cNvSpPr txBox="1"/>
            <p:nvPr/>
          </p:nvSpPr>
          <p:spPr>
            <a:xfrm>
              <a:off x="5892056" y="864833"/>
              <a:ext cx="1173163" cy="244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SW51 Select S/W</a:t>
              </a:r>
              <a:endParaRPr/>
            </a:p>
          </p:txBody>
        </p:sp>
        <p:sp>
          <p:nvSpPr>
            <p:cNvPr id="1212" name="Google Shape;1212;p23"/>
            <p:cNvSpPr/>
            <p:nvPr/>
          </p:nvSpPr>
          <p:spPr>
            <a:xfrm>
              <a:off x="5891263" y="1284948"/>
              <a:ext cx="73025" cy="292064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13" name="Google Shape;1213;p23"/>
            <p:cNvSpPr/>
            <p:nvPr/>
          </p:nvSpPr>
          <p:spPr>
            <a:xfrm>
              <a:off x="6107163" y="1281775"/>
              <a:ext cx="73025" cy="292064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14" name="Google Shape;1214;p23"/>
            <p:cNvSpPr/>
            <p:nvPr/>
          </p:nvSpPr>
          <p:spPr>
            <a:xfrm>
              <a:off x="6323063" y="1279662"/>
              <a:ext cx="73025" cy="292064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15" name="Google Shape;1215;p23"/>
            <p:cNvSpPr/>
            <p:nvPr/>
          </p:nvSpPr>
          <p:spPr>
            <a:xfrm>
              <a:off x="6538963" y="1278564"/>
              <a:ext cx="73025" cy="292064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16" name="Google Shape;1216;p23"/>
            <p:cNvSpPr/>
            <p:nvPr/>
          </p:nvSpPr>
          <p:spPr>
            <a:xfrm>
              <a:off x="6754863" y="1570702"/>
              <a:ext cx="73025" cy="292064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17" name="Google Shape;1217;p23"/>
            <p:cNvSpPr/>
            <p:nvPr/>
          </p:nvSpPr>
          <p:spPr>
            <a:xfrm>
              <a:off x="6970763" y="1567527"/>
              <a:ext cx="73025" cy="292064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18" name="Google Shape;1218;p23"/>
            <p:cNvSpPr txBox="1"/>
            <p:nvPr/>
          </p:nvSpPr>
          <p:spPr>
            <a:xfrm>
              <a:off x="7239051" y="1153625"/>
              <a:ext cx="692943" cy="861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 [1]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OFF [0]</a:t>
              </a:r>
              <a:endParaRPr/>
            </a:p>
          </p:txBody>
        </p:sp>
        <p:cxnSp>
          <p:nvCxnSpPr>
            <p:cNvPr id="1219" name="Google Shape;1219;p23"/>
            <p:cNvCxnSpPr/>
            <p:nvPr/>
          </p:nvCxnSpPr>
          <p:spPr>
            <a:xfrm>
              <a:off x="7493182" y="1429057"/>
              <a:ext cx="0" cy="359476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220" name="Google Shape;1220;p23"/>
            <p:cNvSpPr txBox="1"/>
            <p:nvPr/>
          </p:nvSpPr>
          <p:spPr>
            <a:xfrm>
              <a:off x="5727751" y="1038369"/>
              <a:ext cx="1655762" cy="238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800"/>
                <a:buFont typeface="Gulim"/>
                <a:buNone/>
              </a:pPr>
              <a:r>
                <a:rPr b="1" lang="en-US" sz="800">
                  <a:solidFill>
                    <a:srgbClr val="FF3300"/>
                  </a:solidFill>
                  <a:latin typeface="Gulim"/>
                  <a:ea typeface="Gulim"/>
                  <a:cs typeface="Gulim"/>
                  <a:sym typeface="Gulim"/>
                </a:rPr>
                <a:t>  1     2    3     4     5     6</a:t>
              </a:r>
              <a:endParaRPr/>
            </a:p>
          </p:txBody>
        </p:sp>
        <p:sp>
          <p:nvSpPr>
            <p:cNvPr id="1221" name="Google Shape;1221;p23"/>
            <p:cNvSpPr txBox="1"/>
            <p:nvPr/>
          </p:nvSpPr>
          <p:spPr>
            <a:xfrm>
              <a:off x="5596547" y="2013872"/>
              <a:ext cx="14686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 1, 2, 3 ON: 34Bit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 4 ON: Wiegand Mode</a:t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4"/>
          <p:cNvSpPr txBox="1"/>
          <p:nvPr/>
        </p:nvSpPr>
        <p:spPr>
          <a:xfrm>
            <a:off x="776053" y="557213"/>
            <a:ext cx="6386747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11.6  The maximum cable length &amp; thickness for installation 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7" name="Google Shape;1227;p24"/>
          <p:cNvSpPr txBox="1"/>
          <p:nvPr/>
        </p:nvSpPr>
        <p:spPr>
          <a:xfrm>
            <a:off x="149225" y="57150"/>
            <a:ext cx="3508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11. Appendix </a:t>
            </a:r>
            <a:endParaRPr b="1" i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8" name="Google Shape;1228;p24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9" name="Google Shape;1229;p24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0" name="Google Shape;1230;p24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/>
          </a:p>
        </p:txBody>
      </p:sp>
      <p:sp>
        <p:nvSpPr>
          <p:cNvPr id="1231" name="Google Shape;1231;p24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ulim"/>
              <a:buNone/>
            </a:pPr>
            <a:r>
              <a:rPr b="1" lang="en-US" sz="14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1232" name="Google Shape;1232;p24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ulim"/>
              <a:buNone/>
            </a:pPr>
            <a:r>
              <a:rPr b="1" lang="en-US" sz="14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sp>
        <p:nvSpPr>
          <p:cNvPr id="1233" name="Google Shape;1233;p24"/>
          <p:cNvSpPr txBox="1"/>
          <p:nvPr/>
        </p:nvSpPr>
        <p:spPr>
          <a:xfrm>
            <a:off x="1396470" y="1059413"/>
            <a:ext cx="4775200" cy="349250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ulim"/>
              <a:buNone/>
            </a:pPr>
            <a:r>
              <a:rPr i="1" lang="en-US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1) Using 12V 3.5A Power Supply &amp; AWG24</a:t>
            </a:r>
            <a:endParaRPr/>
          </a:p>
        </p:txBody>
      </p:sp>
      <p:grpSp>
        <p:nvGrpSpPr>
          <p:cNvPr id="1234" name="Google Shape;1234;p24"/>
          <p:cNvGrpSpPr/>
          <p:nvPr/>
        </p:nvGrpSpPr>
        <p:grpSpPr>
          <a:xfrm>
            <a:off x="8713257" y="1526138"/>
            <a:ext cx="571500" cy="1570037"/>
            <a:chOff x="1766" y="361"/>
            <a:chExt cx="1271" cy="3777"/>
          </a:xfrm>
        </p:grpSpPr>
        <p:sp>
          <p:nvSpPr>
            <p:cNvPr id="1235" name="Google Shape;1235;p24"/>
            <p:cNvSpPr/>
            <p:nvPr/>
          </p:nvSpPr>
          <p:spPr>
            <a:xfrm>
              <a:off x="2513" y="778"/>
              <a:ext cx="120" cy="516"/>
            </a:xfrm>
            <a:custGeom>
              <a:rect b="b" l="l" r="r" t="t"/>
              <a:pathLst>
                <a:path extrusionOk="0" h="516" w="120">
                  <a:moveTo>
                    <a:pt x="120" y="509"/>
                  </a:moveTo>
                  <a:lnTo>
                    <a:pt x="0" y="516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50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36" name="Google Shape;1236;p24"/>
            <p:cNvSpPr/>
            <p:nvPr/>
          </p:nvSpPr>
          <p:spPr>
            <a:xfrm>
              <a:off x="2252" y="726"/>
              <a:ext cx="217" cy="748"/>
            </a:xfrm>
            <a:custGeom>
              <a:rect b="b" l="l" r="r" t="t"/>
              <a:pathLst>
                <a:path extrusionOk="0" h="748" w="217">
                  <a:moveTo>
                    <a:pt x="112" y="0"/>
                  </a:moveTo>
                  <a:lnTo>
                    <a:pt x="0" y="52"/>
                  </a:lnTo>
                  <a:lnTo>
                    <a:pt x="0" y="748"/>
                  </a:lnTo>
                  <a:lnTo>
                    <a:pt x="217" y="748"/>
                  </a:lnTo>
                  <a:lnTo>
                    <a:pt x="217" y="3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2B2B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37" name="Google Shape;1237;p24"/>
            <p:cNvSpPr/>
            <p:nvPr/>
          </p:nvSpPr>
          <p:spPr>
            <a:xfrm>
              <a:off x="2461" y="539"/>
              <a:ext cx="210" cy="231"/>
            </a:xfrm>
            <a:custGeom>
              <a:rect b="b" l="l" r="r" t="t"/>
              <a:pathLst>
                <a:path extrusionOk="0" h="231" w="210">
                  <a:moveTo>
                    <a:pt x="195" y="0"/>
                  </a:moveTo>
                  <a:lnTo>
                    <a:pt x="0" y="30"/>
                  </a:lnTo>
                  <a:lnTo>
                    <a:pt x="0" y="231"/>
                  </a:lnTo>
                  <a:lnTo>
                    <a:pt x="108" y="202"/>
                  </a:lnTo>
                  <a:lnTo>
                    <a:pt x="210" y="187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6699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38" name="Google Shape;1238;p24"/>
            <p:cNvSpPr/>
            <p:nvPr/>
          </p:nvSpPr>
          <p:spPr>
            <a:xfrm>
              <a:off x="2656" y="538"/>
              <a:ext cx="164" cy="240"/>
            </a:xfrm>
            <a:prstGeom prst="rect">
              <a:avLst/>
            </a:prstGeom>
            <a:solidFill>
              <a:srgbClr val="6699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2551" y="703"/>
              <a:ext cx="82" cy="105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40" name="Google Shape;1240;p24"/>
            <p:cNvSpPr/>
            <p:nvPr/>
          </p:nvSpPr>
          <p:spPr>
            <a:xfrm>
              <a:off x="2635" y="652"/>
              <a:ext cx="56" cy="209"/>
            </a:xfrm>
            <a:prstGeom prst="rect">
              <a:avLst/>
            </a:prstGeom>
            <a:solidFill>
              <a:srgbClr val="66FF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41" name="Google Shape;1241;p24"/>
            <p:cNvSpPr/>
            <p:nvPr/>
          </p:nvSpPr>
          <p:spPr>
            <a:xfrm>
              <a:off x="2289" y="2146"/>
              <a:ext cx="463" cy="1765"/>
            </a:xfrm>
            <a:prstGeom prst="can">
              <a:avLst>
                <a:gd fmla="val 46839" name="adj"/>
              </a:avLst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1766" y="368"/>
              <a:ext cx="471" cy="3770"/>
            </a:xfrm>
            <a:custGeom>
              <a:rect b="b" l="l" r="r" t="t"/>
              <a:pathLst>
                <a:path extrusionOk="0" h="3770" w="471">
                  <a:moveTo>
                    <a:pt x="0" y="82"/>
                  </a:moveTo>
                  <a:lnTo>
                    <a:pt x="0" y="3628"/>
                  </a:lnTo>
                  <a:lnTo>
                    <a:pt x="471" y="3770"/>
                  </a:lnTo>
                  <a:lnTo>
                    <a:pt x="471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2236" y="361"/>
              <a:ext cx="52" cy="3777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44" name="Google Shape;1244;p24"/>
            <p:cNvSpPr/>
            <p:nvPr/>
          </p:nvSpPr>
          <p:spPr>
            <a:xfrm>
              <a:off x="2289" y="1466"/>
              <a:ext cx="681" cy="1018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45" name="Google Shape;1245;p24"/>
            <p:cNvSpPr/>
            <p:nvPr/>
          </p:nvSpPr>
          <p:spPr>
            <a:xfrm>
              <a:off x="1893" y="501"/>
              <a:ext cx="195" cy="255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2446" y="650"/>
              <a:ext cx="591" cy="815"/>
            </a:xfrm>
            <a:custGeom>
              <a:rect b="b" l="l" r="r" t="t"/>
              <a:pathLst>
                <a:path extrusionOk="0" h="688" w="591">
                  <a:moveTo>
                    <a:pt x="1" y="0"/>
                  </a:moveTo>
                  <a:lnTo>
                    <a:pt x="0" y="688"/>
                  </a:lnTo>
                  <a:lnTo>
                    <a:pt x="591" y="688"/>
                  </a:lnTo>
                  <a:lnTo>
                    <a:pt x="591" y="568"/>
                  </a:lnTo>
                  <a:lnTo>
                    <a:pt x="112" y="568"/>
                  </a:lnTo>
                  <a:lnTo>
                    <a:pt x="1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47" name="Google Shape;1247;p24"/>
            <p:cNvSpPr/>
            <p:nvPr/>
          </p:nvSpPr>
          <p:spPr>
            <a:xfrm>
              <a:off x="2364" y="720"/>
              <a:ext cx="74" cy="501"/>
            </a:xfrm>
            <a:prstGeom prst="rect">
              <a:avLst/>
            </a:prstGeom>
            <a:solidFill>
              <a:srgbClr val="B2B2B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48" name="Google Shape;1248;p24"/>
            <p:cNvSpPr/>
            <p:nvPr/>
          </p:nvSpPr>
          <p:spPr>
            <a:xfrm>
              <a:off x="2634" y="779"/>
              <a:ext cx="269" cy="508"/>
            </a:xfrm>
            <a:prstGeom prst="rect">
              <a:avLst/>
            </a:prstGeom>
            <a:solidFill>
              <a:srgbClr val="6699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49" name="Google Shape;1249;p24"/>
            <p:cNvSpPr/>
            <p:nvPr/>
          </p:nvSpPr>
          <p:spPr>
            <a:xfrm>
              <a:off x="1891" y="3701"/>
              <a:ext cx="195" cy="255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250" name="Google Shape;1250;p24"/>
            <p:cNvGrpSpPr/>
            <p:nvPr/>
          </p:nvGrpSpPr>
          <p:grpSpPr>
            <a:xfrm>
              <a:off x="1870" y="1463"/>
              <a:ext cx="280" cy="285"/>
              <a:chOff x="853" y="1982"/>
              <a:chExt cx="404" cy="591"/>
            </a:xfrm>
          </p:grpSpPr>
          <p:sp>
            <p:nvSpPr>
              <p:cNvPr id="1251" name="Google Shape;1251;p24"/>
              <p:cNvSpPr/>
              <p:nvPr/>
            </p:nvSpPr>
            <p:spPr>
              <a:xfrm>
                <a:off x="853" y="1982"/>
                <a:ext cx="404" cy="591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444" y="10800"/>
                    </a:moveTo>
                    <a:cubicBezTo>
                      <a:pt x="1444" y="15967"/>
                      <a:pt x="5633" y="20156"/>
                      <a:pt x="10800" y="20156"/>
                    </a:cubicBezTo>
                    <a:cubicBezTo>
                      <a:pt x="15967" y="20156"/>
                      <a:pt x="20156" y="15967"/>
                      <a:pt x="20156" y="10800"/>
                    </a:cubicBezTo>
                    <a:cubicBezTo>
                      <a:pt x="20156" y="5633"/>
                      <a:pt x="15967" y="1444"/>
                      <a:pt x="10800" y="1444"/>
                    </a:cubicBezTo>
                    <a:cubicBezTo>
                      <a:pt x="5633" y="1444"/>
                      <a:pt x="1444" y="5633"/>
                      <a:pt x="1444" y="10800"/>
                    </a:cubicBezTo>
                    <a:close/>
                  </a:path>
                </a:pathLst>
              </a:custGeom>
              <a:solidFill>
                <a:srgbClr val="B2B2B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252" name="Google Shape;1252;p24"/>
              <p:cNvSpPr/>
              <p:nvPr/>
            </p:nvSpPr>
            <p:spPr>
              <a:xfrm>
                <a:off x="903" y="2049"/>
                <a:ext cx="307" cy="448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390" y="10800"/>
                    </a:moveTo>
                    <a:cubicBezTo>
                      <a:pt x="1390" y="15997"/>
                      <a:pt x="5603" y="20210"/>
                      <a:pt x="10800" y="20210"/>
                    </a:cubicBezTo>
                    <a:cubicBezTo>
                      <a:pt x="15997" y="20210"/>
                      <a:pt x="20210" y="15997"/>
                      <a:pt x="20210" y="10800"/>
                    </a:cubicBezTo>
                    <a:cubicBezTo>
                      <a:pt x="20210" y="5603"/>
                      <a:pt x="15997" y="1390"/>
                      <a:pt x="10800" y="1390"/>
                    </a:cubicBezTo>
                    <a:cubicBezTo>
                      <a:pt x="5603" y="1390"/>
                      <a:pt x="1390" y="5603"/>
                      <a:pt x="1390" y="108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C6C6C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253" name="Google Shape;1253;p24"/>
              <p:cNvSpPr/>
              <p:nvPr/>
            </p:nvSpPr>
            <p:spPr>
              <a:xfrm>
                <a:off x="923" y="2077"/>
                <a:ext cx="266" cy="392"/>
              </a:xfrm>
              <a:prstGeom prst="ellipse">
                <a:avLst/>
              </a:prstGeom>
              <a:gradFill>
                <a:gsLst>
                  <a:gs pos="0">
                    <a:srgbClr val="6C6C6C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  <p:grpSp>
          <p:nvGrpSpPr>
            <p:cNvPr id="1254" name="Google Shape;1254;p24"/>
            <p:cNvGrpSpPr/>
            <p:nvPr/>
          </p:nvGrpSpPr>
          <p:grpSpPr>
            <a:xfrm>
              <a:off x="2080" y="1308"/>
              <a:ext cx="100" cy="108"/>
              <a:chOff x="2080" y="1312"/>
              <a:chExt cx="100" cy="108"/>
            </a:xfrm>
          </p:grpSpPr>
          <p:sp>
            <p:nvSpPr>
              <p:cNvPr id="1255" name="Google Shape;1255;p24"/>
              <p:cNvSpPr/>
              <p:nvPr/>
            </p:nvSpPr>
            <p:spPr>
              <a:xfrm>
                <a:off x="2080" y="1312"/>
                <a:ext cx="100" cy="108"/>
              </a:xfrm>
              <a:prstGeom prst="ellipse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256" name="Google Shape;1256;p24"/>
              <p:cNvSpPr/>
              <p:nvPr/>
            </p:nvSpPr>
            <p:spPr>
              <a:xfrm>
                <a:off x="2104" y="13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  <p:grpSp>
          <p:nvGrpSpPr>
            <p:cNvPr id="1257" name="Google Shape;1257;p24"/>
            <p:cNvGrpSpPr/>
            <p:nvPr/>
          </p:nvGrpSpPr>
          <p:grpSpPr>
            <a:xfrm>
              <a:off x="1852" y="1308"/>
              <a:ext cx="100" cy="108"/>
              <a:chOff x="2080" y="1312"/>
              <a:chExt cx="100" cy="108"/>
            </a:xfrm>
          </p:grpSpPr>
          <p:sp>
            <p:nvSpPr>
              <p:cNvPr id="1258" name="Google Shape;1258;p24"/>
              <p:cNvSpPr/>
              <p:nvPr/>
            </p:nvSpPr>
            <p:spPr>
              <a:xfrm>
                <a:off x="2080" y="1312"/>
                <a:ext cx="100" cy="108"/>
              </a:xfrm>
              <a:prstGeom prst="ellipse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259" name="Google Shape;1259;p24"/>
              <p:cNvSpPr/>
              <p:nvPr/>
            </p:nvSpPr>
            <p:spPr>
              <a:xfrm>
                <a:off x="2104" y="13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  <p:grpSp>
          <p:nvGrpSpPr>
            <p:cNvPr id="1260" name="Google Shape;1260;p24"/>
            <p:cNvGrpSpPr/>
            <p:nvPr/>
          </p:nvGrpSpPr>
          <p:grpSpPr>
            <a:xfrm>
              <a:off x="2064" y="2340"/>
              <a:ext cx="100" cy="108"/>
              <a:chOff x="2080" y="1312"/>
              <a:chExt cx="100" cy="108"/>
            </a:xfrm>
          </p:grpSpPr>
          <p:sp>
            <p:nvSpPr>
              <p:cNvPr id="1261" name="Google Shape;1261;p24"/>
              <p:cNvSpPr/>
              <p:nvPr/>
            </p:nvSpPr>
            <p:spPr>
              <a:xfrm>
                <a:off x="2080" y="1312"/>
                <a:ext cx="100" cy="108"/>
              </a:xfrm>
              <a:prstGeom prst="ellipse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262" name="Google Shape;1262;p24"/>
              <p:cNvSpPr/>
              <p:nvPr/>
            </p:nvSpPr>
            <p:spPr>
              <a:xfrm>
                <a:off x="2104" y="13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  <p:grpSp>
          <p:nvGrpSpPr>
            <p:cNvPr id="1263" name="Google Shape;1263;p24"/>
            <p:cNvGrpSpPr/>
            <p:nvPr/>
          </p:nvGrpSpPr>
          <p:grpSpPr>
            <a:xfrm>
              <a:off x="1836" y="2340"/>
              <a:ext cx="100" cy="108"/>
              <a:chOff x="2080" y="1312"/>
              <a:chExt cx="100" cy="108"/>
            </a:xfrm>
          </p:grpSpPr>
          <p:sp>
            <p:nvSpPr>
              <p:cNvPr id="1264" name="Google Shape;1264;p24"/>
              <p:cNvSpPr/>
              <p:nvPr/>
            </p:nvSpPr>
            <p:spPr>
              <a:xfrm>
                <a:off x="2080" y="1312"/>
                <a:ext cx="100" cy="108"/>
              </a:xfrm>
              <a:prstGeom prst="ellipse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265" name="Google Shape;1265;p24"/>
              <p:cNvSpPr/>
              <p:nvPr/>
            </p:nvSpPr>
            <p:spPr>
              <a:xfrm>
                <a:off x="2104" y="13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</p:grpSp>
      <p:pic>
        <p:nvPicPr>
          <p:cNvPr descr="아답타12V" id="1266" name="Google Shape;12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6820" y="1886500"/>
            <a:ext cx="1784350" cy="7191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24"/>
          <p:cNvSpPr txBox="1"/>
          <p:nvPr/>
        </p:nvSpPr>
        <p:spPr>
          <a:xfrm>
            <a:off x="1491720" y="2678663"/>
            <a:ext cx="189388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ulim"/>
              <a:buNone/>
            </a:pPr>
            <a:r>
              <a:rPr b="1" lang="en-US" sz="12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12V 3.5A Adapter</a:t>
            </a:r>
            <a:endParaRPr/>
          </a:p>
        </p:txBody>
      </p:sp>
      <p:sp>
        <p:nvSpPr>
          <p:cNvPr id="1268" name="Google Shape;1268;p24"/>
          <p:cNvSpPr txBox="1"/>
          <p:nvPr/>
        </p:nvSpPr>
        <p:spPr>
          <a:xfrm>
            <a:off x="9150313" y="1991925"/>
            <a:ext cx="2087563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ulim"/>
              <a:buNone/>
            </a:pPr>
            <a:r>
              <a:rPr b="1" lang="en-US" sz="12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Dead-Bolt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ulim"/>
              <a:buNone/>
            </a:pPr>
            <a:r>
              <a:rPr lang="en-US"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BEHOST BHL-700C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ulim"/>
              <a:buNone/>
            </a:pPr>
            <a:r>
              <a:rPr lang="en-US"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(Standby:0.15A, Start:0.9A)</a:t>
            </a:r>
            <a:endParaRPr/>
          </a:p>
        </p:txBody>
      </p:sp>
      <p:cxnSp>
        <p:nvCxnSpPr>
          <p:cNvPr id="1269" name="Google Shape;1269;p24"/>
          <p:cNvCxnSpPr/>
          <p:nvPr/>
        </p:nvCxnSpPr>
        <p:spPr>
          <a:xfrm>
            <a:off x="3457045" y="2318300"/>
            <a:ext cx="1943100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0" name="Google Shape;1270;p24"/>
          <p:cNvCxnSpPr/>
          <p:nvPr/>
        </p:nvCxnSpPr>
        <p:spPr>
          <a:xfrm>
            <a:off x="6625695" y="2318300"/>
            <a:ext cx="1943100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1" name="Google Shape;1271;p24"/>
          <p:cNvSpPr txBox="1"/>
          <p:nvPr/>
        </p:nvSpPr>
        <p:spPr>
          <a:xfrm>
            <a:off x="3817407" y="1957938"/>
            <a:ext cx="1295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ulim"/>
              <a:buNone/>
            </a:pPr>
            <a:r>
              <a:rPr b="1" lang="en-US" sz="12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AWG24 15m</a:t>
            </a:r>
            <a:endParaRPr b="1" sz="1200">
              <a:solidFill>
                <a:srgbClr val="000000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272" name="Google Shape;1272;p24"/>
          <p:cNvSpPr txBox="1"/>
          <p:nvPr/>
        </p:nvSpPr>
        <p:spPr>
          <a:xfrm>
            <a:off x="7057495" y="1957938"/>
            <a:ext cx="1295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ulim"/>
              <a:buNone/>
            </a:pPr>
            <a:r>
              <a:rPr b="1" lang="en-US" sz="12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AWG24 10m</a:t>
            </a:r>
            <a:endParaRPr/>
          </a:p>
        </p:txBody>
      </p:sp>
      <p:grpSp>
        <p:nvGrpSpPr>
          <p:cNvPr id="1273" name="Google Shape;1273;p24"/>
          <p:cNvGrpSpPr/>
          <p:nvPr/>
        </p:nvGrpSpPr>
        <p:grpSpPr>
          <a:xfrm>
            <a:off x="8692620" y="4182025"/>
            <a:ext cx="571500" cy="1570038"/>
            <a:chOff x="1766" y="361"/>
            <a:chExt cx="1271" cy="3777"/>
          </a:xfrm>
        </p:grpSpPr>
        <p:sp>
          <p:nvSpPr>
            <p:cNvPr id="1274" name="Google Shape;1274;p24"/>
            <p:cNvSpPr/>
            <p:nvPr/>
          </p:nvSpPr>
          <p:spPr>
            <a:xfrm>
              <a:off x="2513" y="778"/>
              <a:ext cx="120" cy="516"/>
            </a:xfrm>
            <a:custGeom>
              <a:rect b="b" l="l" r="r" t="t"/>
              <a:pathLst>
                <a:path extrusionOk="0" h="516" w="120">
                  <a:moveTo>
                    <a:pt x="120" y="509"/>
                  </a:moveTo>
                  <a:lnTo>
                    <a:pt x="0" y="516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50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>
              <a:off x="2252" y="726"/>
              <a:ext cx="217" cy="748"/>
            </a:xfrm>
            <a:custGeom>
              <a:rect b="b" l="l" r="r" t="t"/>
              <a:pathLst>
                <a:path extrusionOk="0" h="748" w="217">
                  <a:moveTo>
                    <a:pt x="112" y="0"/>
                  </a:moveTo>
                  <a:lnTo>
                    <a:pt x="0" y="52"/>
                  </a:lnTo>
                  <a:lnTo>
                    <a:pt x="0" y="748"/>
                  </a:lnTo>
                  <a:lnTo>
                    <a:pt x="217" y="748"/>
                  </a:lnTo>
                  <a:lnTo>
                    <a:pt x="217" y="3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2B2B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>
              <a:off x="2461" y="539"/>
              <a:ext cx="210" cy="231"/>
            </a:xfrm>
            <a:custGeom>
              <a:rect b="b" l="l" r="r" t="t"/>
              <a:pathLst>
                <a:path extrusionOk="0" h="231" w="210">
                  <a:moveTo>
                    <a:pt x="195" y="0"/>
                  </a:moveTo>
                  <a:lnTo>
                    <a:pt x="0" y="30"/>
                  </a:lnTo>
                  <a:lnTo>
                    <a:pt x="0" y="231"/>
                  </a:lnTo>
                  <a:lnTo>
                    <a:pt x="108" y="202"/>
                  </a:lnTo>
                  <a:lnTo>
                    <a:pt x="210" y="187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6699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77" name="Google Shape;1277;p24"/>
            <p:cNvSpPr/>
            <p:nvPr/>
          </p:nvSpPr>
          <p:spPr>
            <a:xfrm>
              <a:off x="2656" y="538"/>
              <a:ext cx="164" cy="240"/>
            </a:xfrm>
            <a:prstGeom prst="rect">
              <a:avLst/>
            </a:prstGeom>
            <a:solidFill>
              <a:srgbClr val="6699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78" name="Google Shape;1278;p24"/>
            <p:cNvSpPr/>
            <p:nvPr/>
          </p:nvSpPr>
          <p:spPr>
            <a:xfrm>
              <a:off x="2551" y="703"/>
              <a:ext cx="82" cy="105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79" name="Google Shape;1279;p24"/>
            <p:cNvSpPr/>
            <p:nvPr/>
          </p:nvSpPr>
          <p:spPr>
            <a:xfrm>
              <a:off x="2635" y="652"/>
              <a:ext cx="56" cy="209"/>
            </a:xfrm>
            <a:prstGeom prst="rect">
              <a:avLst/>
            </a:prstGeom>
            <a:solidFill>
              <a:srgbClr val="66FF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80" name="Google Shape;1280;p24"/>
            <p:cNvSpPr/>
            <p:nvPr/>
          </p:nvSpPr>
          <p:spPr>
            <a:xfrm>
              <a:off x="2289" y="2146"/>
              <a:ext cx="463" cy="1765"/>
            </a:xfrm>
            <a:prstGeom prst="can">
              <a:avLst>
                <a:gd fmla="val 46839" name="adj"/>
              </a:avLst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81" name="Google Shape;1281;p24"/>
            <p:cNvSpPr/>
            <p:nvPr/>
          </p:nvSpPr>
          <p:spPr>
            <a:xfrm>
              <a:off x="1766" y="368"/>
              <a:ext cx="471" cy="3770"/>
            </a:xfrm>
            <a:custGeom>
              <a:rect b="b" l="l" r="r" t="t"/>
              <a:pathLst>
                <a:path extrusionOk="0" h="3770" w="471">
                  <a:moveTo>
                    <a:pt x="0" y="82"/>
                  </a:moveTo>
                  <a:lnTo>
                    <a:pt x="0" y="3628"/>
                  </a:lnTo>
                  <a:lnTo>
                    <a:pt x="471" y="3770"/>
                  </a:lnTo>
                  <a:lnTo>
                    <a:pt x="471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82" name="Google Shape;1282;p24"/>
            <p:cNvSpPr/>
            <p:nvPr/>
          </p:nvSpPr>
          <p:spPr>
            <a:xfrm>
              <a:off x="2236" y="361"/>
              <a:ext cx="52" cy="3777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>
              <a:off x="2289" y="1466"/>
              <a:ext cx="681" cy="1018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84" name="Google Shape;1284;p24"/>
            <p:cNvSpPr/>
            <p:nvPr/>
          </p:nvSpPr>
          <p:spPr>
            <a:xfrm>
              <a:off x="1893" y="501"/>
              <a:ext cx="195" cy="255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85" name="Google Shape;1285;p24"/>
            <p:cNvSpPr/>
            <p:nvPr/>
          </p:nvSpPr>
          <p:spPr>
            <a:xfrm>
              <a:off x="2446" y="650"/>
              <a:ext cx="591" cy="815"/>
            </a:xfrm>
            <a:custGeom>
              <a:rect b="b" l="l" r="r" t="t"/>
              <a:pathLst>
                <a:path extrusionOk="0" h="688" w="591">
                  <a:moveTo>
                    <a:pt x="1" y="0"/>
                  </a:moveTo>
                  <a:lnTo>
                    <a:pt x="0" y="688"/>
                  </a:lnTo>
                  <a:lnTo>
                    <a:pt x="591" y="688"/>
                  </a:lnTo>
                  <a:lnTo>
                    <a:pt x="591" y="568"/>
                  </a:lnTo>
                  <a:lnTo>
                    <a:pt x="112" y="568"/>
                  </a:lnTo>
                  <a:lnTo>
                    <a:pt x="1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86" name="Google Shape;1286;p24"/>
            <p:cNvSpPr/>
            <p:nvPr/>
          </p:nvSpPr>
          <p:spPr>
            <a:xfrm>
              <a:off x="2364" y="720"/>
              <a:ext cx="74" cy="501"/>
            </a:xfrm>
            <a:prstGeom prst="rect">
              <a:avLst/>
            </a:prstGeom>
            <a:solidFill>
              <a:srgbClr val="B2B2B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87" name="Google Shape;1287;p24"/>
            <p:cNvSpPr/>
            <p:nvPr/>
          </p:nvSpPr>
          <p:spPr>
            <a:xfrm>
              <a:off x="2634" y="779"/>
              <a:ext cx="269" cy="508"/>
            </a:xfrm>
            <a:prstGeom prst="rect">
              <a:avLst/>
            </a:prstGeom>
            <a:solidFill>
              <a:srgbClr val="6699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288" name="Google Shape;1288;p24"/>
            <p:cNvSpPr/>
            <p:nvPr/>
          </p:nvSpPr>
          <p:spPr>
            <a:xfrm>
              <a:off x="1891" y="3701"/>
              <a:ext cx="195" cy="255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289" name="Google Shape;1289;p24"/>
            <p:cNvGrpSpPr/>
            <p:nvPr/>
          </p:nvGrpSpPr>
          <p:grpSpPr>
            <a:xfrm>
              <a:off x="1870" y="1463"/>
              <a:ext cx="280" cy="285"/>
              <a:chOff x="853" y="1982"/>
              <a:chExt cx="404" cy="591"/>
            </a:xfrm>
          </p:grpSpPr>
          <p:sp>
            <p:nvSpPr>
              <p:cNvPr id="1290" name="Google Shape;1290;p24"/>
              <p:cNvSpPr/>
              <p:nvPr/>
            </p:nvSpPr>
            <p:spPr>
              <a:xfrm>
                <a:off x="853" y="1982"/>
                <a:ext cx="404" cy="591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444" y="10800"/>
                    </a:moveTo>
                    <a:cubicBezTo>
                      <a:pt x="1444" y="15967"/>
                      <a:pt x="5633" y="20156"/>
                      <a:pt x="10800" y="20156"/>
                    </a:cubicBezTo>
                    <a:cubicBezTo>
                      <a:pt x="15967" y="20156"/>
                      <a:pt x="20156" y="15967"/>
                      <a:pt x="20156" y="10800"/>
                    </a:cubicBezTo>
                    <a:cubicBezTo>
                      <a:pt x="20156" y="5633"/>
                      <a:pt x="15967" y="1444"/>
                      <a:pt x="10800" y="1444"/>
                    </a:cubicBezTo>
                    <a:cubicBezTo>
                      <a:pt x="5633" y="1444"/>
                      <a:pt x="1444" y="5633"/>
                      <a:pt x="1444" y="10800"/>
                    </a:cubicBezTo>
                    <a:close/>
                  </a:path>
                </a:pathLst>
              </a:custGeom>
              <a:solidFill>
                <a:srgbClr val="B2B2B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291" name="Google Shape;1291;p24"/>
              <p:cNvSpPr/>
              <p:nvPr/>
            </p:nvSpPr>
            <p:spPr>
              <a:xfrm>
                <a:off x="903" y="2049"/>
                <a:ext cx="307" cy="448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390" y="10800"/>
                    </a:moveTo>
                    <a:cubicBezTo>
                      <a:pt x="1390" y="15997"/>
                      <a:pt x="5603" y="20210"/>
                      <a:pt x="10800" y="20210"/>
                    </a:cubicBezTo>
                    <a:cubicBezTo>
                      <a:pt x="15997" y="20210"/>
                      <a:pt x="20210" y="15997"/>
                      <a:pt x="20210" y="10800"/>
                    </a:cubicBezTo>
                    <a:cubicBezTo>
                      <a:pt x="20210" y="5603"/>
                      <a:pt x="15997" y="1390"/>
                      <a:pt x="10800" y="1390"/>
                    </a:cubicBezTo>
                    <a:cubicBezTo>
                      <a:pt x="5603" y="1390"/>
                      <a:pt x="1390" y="5603"/>
                      <a:pt x="1390" y="108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C6C6C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292" name="Google Shape;1292;p24"/>
              <p:cNvSpPr/>
              <p:nvPr/>
            </p:nvSpPr>
            <p:spPr>
              <a:xfrm>
                <a:off x="923" y="2077"/>
                <a:ext cx="266" cy="392"/>
              </a:xfrm>
              <a:prstGeom prst="ellipse">
                <a:avLst/>
              </a:prstGeom>
              <a:gradFill>
                <a:gsLst>
                  <a:gs pos="0">
                    <a:srgbClr val="6C6C6C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  <p:grpSp>
          <p:nvGrpSpPr>
            <p:cNvPr id="1293" name="Google Shape;1293;p24"/>
            <p:cNvGrpSpPr/>
            <p:nvPr/>
          </p:nvGrpSpPr>
          <p:grpSpPr>
            <a:xfrm>
              <a:off x="2080" y="1308"/>
              <a:ext cx="100" cy="108"/>
              <a:chOff x="2080" y="1312"/>
              <a:chExt cx="100" cy="108"/>
            </a:xfrm>
          </p:grpSpPr>
          <p:sp>
            <p:nvSpPr>
              <p:cNvPr id="1294" name="Google Shape;1294;p24"/>
              <p:cNvSpPr/>
              <p:nvPr/>
            </p:nvSpPr>
            <p:spPr>
              <a:xfrm>
                <a:off x="2080" y="1312"/>
                <a:ext cx="100" cy="108"/>
              </a:xfrm>
              <a:prstGeom prst="ellipse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295" name="Google Shape;1295;p24"/>
              <p:cNvSpPr/>
              <p:nvPr/>
            </p:nvSpPr>
            <p:spPr>
              <a:xfrm>
                <a:off x="2104" y="13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  <p:grpSp>
          <p:nvGrpSpPr>
            <p:cNvPr id="1296" name="Google Shape;1296;p24"/>
            <p:cNvGrpSpPr/>
            <p:nvPr/>
          </p:nvGrpSpPr>
          <p:grpSpPr>
            <a:xfrm>
              <a:off x="1852" y="1308"/>
              <a:ext cx="100" cy="108"/>
              <a:chOff x="2080" y="1312"/>
              <a:chExt cx="100" cy="108"/>
            </a:xfrm>
          </p:grpSpPr>
          <p:sp>
            <p:nvSpPr>
              <p:cNvPr id="1297" name="Google Shape;1297;p24"/>
              <p:cNvSpPr/>
              <p:nvPr/>
            </p:nvSpPr>
            <p:spPr>
              <a:xfrm>
                <a:off x="2080" y="1312"/>
                <a:ext cx="100" cy="108"/>
              </a:xfrm>
              <a:prstGeom prst="ellipse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298" name="Google Shape;1298;p24"/>
              <p:cNvSpPr/>
              <p:nvPr/>
            </p:nvSpPr>
            <p:spPr>
              <a:xfrm>
                <a:off x="2104" y="13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  <p:grpSp>
          <p:nvGrpSpPr>
            <p:cNvPr id="1299" name="Google Shape;1299;p24"/>
            <p:cNvGrpSpPr/>
            <p:nvPr/>
          </p:nvGrpSpPr>
          <p:grpSpPr>
            <a:xfrm>
              <a:off x="2064" y="2340"/>
              <a:ext cx="100" cy="108"/>
              <a:chOff x="2080" y="1312"/>
              <a:chExt cx="100" cy="108"/>
            </a:xfrm>
          </p:grpSpPr>
          <p:sp>
            <p:nvSpPr>
              <p:cNvPr id="1300" name="Google Shape;1300;p24"/>
              <p:cNvSpPr/>
              <p:nvPr/>
            </p:nvSpPr>
            <p:spPr>
              <a:xfrm>
                <a:off x="2080" y="1312"/>
                <a:ext cx="100" cy="108"/>
              </a:xfrm>
              <a:prstGeom prst="ellipse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301" name="Google Shape;1301;p24"/>
              <p:cNvSpPr/>
              <p:nvPr/>
            </p:nvSpPr>
            <p:spPr>
              <a:xfrm>
                <a:off x="2104" y="13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  <p:grpSp>
          <p:nvGrpSpPr>
            <p:cNvPr id="1302" name="Google Shape;1302;p24"/>
            <p:cNvGrpSpPr/>
            <p:nvPr/>
          </p:nvGrpSpPr>
          <p:grpSpPr>
            <a:xfrm>
              <a:off x="1836" y="2340"/>
              <a:ext cx="100" cy="108"/>
              <a:chOff x="2080" y="1312"/>
              <a:chExt cx="100" cy="108"/>
            </a:xfrm>
          </p:grpSpPr>
          <p:sp>
            <p:nvSpPr>
              <p:cNvPr id="1303" name="Google Shape;1303;p24"/>
              <p:cNvSpPr/>
              <p:nvPr/>
            </p:nvSpPr>
            <p:spPr>
              <a:xfrm>
                <a:off x="2080" y="1312"/>
                <a:ext cx="100" cy="108"/>
              </a:xfrm>
              <a:prstGeom prst="ellipse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304" name="Google Shape;1304;p24"/>
              <p:cNvSpPr/>
              <p:nvPr/>
            </p:nvSpPr>
            <p:spPr>
              <a:xfrm>
                <a:off x="2104" y="13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</p:grpSp>
      <p:pic>
        <p:nvPicPr>
          <p:cNvPr descr="아답타12V" id="1305" name="Google Shape;13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6182" y="4542388"/>
            <a:ext cx="1784350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24"/>
          <p:cNvSpPr txBox="1"/>
          <p:nvPr/>
        </p:nvSpPr>
        <p:spPr>
          <a:xfrm>
            <a:off x="1471082" y="5334550"/>
            <a:ext cx="1893888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ulim"/>
              <a:buNone/>
            </a:pPr>
            <a:r>
              <a:rPr b="1" lang="en-US" sz="12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12V 3.5A Adapter</a:t>
            </a:r>
            <a:endParaRPr/>
          </a:p>
        </p:txBody>
      </p:sp>
      <p:sp>
        <p:nvSpPr>
          <p:cNvPr id="1307" name="Google Shape;1307;p24"/>
          <p:cNvSpPr txBox="1"/>
          <p:nvPr/>
        </p:nvSpPr>
        <p:spPr>
          <a:xfrm>
            <a:off x="9187184" y="4524020"/>
            <a:ext cx="2087562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ulim"/>
              <a:buNone/>
            </a:pPr>
            <a:r>
              <a:rPr b="1" lang="en-US" sz="12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Dead-Bolt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ulim"/>
              <a:buNone/>
            </a:pPr>
            <a:r>
              <a:rPr lang="en-US"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BEHOST BHL-700C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ulim"/>
              <a:buNone/>
            </a:pPr>
            <a:r>
              <a:rPr lang="en-US"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(Standby:0.15A, Start:0.9A)</a:t>
            </a:r>
            <a:endParaRPr/>
          </a:p>
        </p:txBody>
      </p:sp>
      <p:cxnSp>
        <p:nvCxnSpPr>
          <p:cNvPr id="1308" name="Google Shape;1308;p24"/>
          <p:cNvCxnSpPr/>
          <p:nvPr/>
        </p:nvCxnSpPr>
        <p:spPr>
          <a:xfrm>
            <a:off x="3436407" y="4974188"/>
            <a:ext cx="1943100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9" name="Google Shape;1309;p24"/>
          <p:cNvCxnSpPr/>
          <p:nvPr/>
        </p:nvCxnSpPr>
        <p:spPr>
          <a:xfrm>
            <a:off x="6605057" y="4974188"/>
            <a:ext cx="1943100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0" name="Google Shape;1310;p24"/>
          <p:cNvSpPr txBox="1"/>
          <p:nvPr/>
        </p:nvSpPr>
        <p:spPr>
          <a:xfrm>
            <a:off x="3796770" y="4613825"/>
            <a:ext cx="12954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ulim"/>
              <a:buNone/>
            </a:pPr>
            <a:r>
              <a:rPr b="1" lang="en-US" sz="12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AWG22 25m</a:t>
            </a:r>
            <a:endParaRPr b="1" sz="1200">
              <a:solidFill>
                <a:srgbClr val="000000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311" name="Google Shape;1311;p24"/>
          <p:cNvSpPr txBox="1"/>
          <p:nvPr/>
        </p:nvSpPr>
        <p:spPr>
          <a:xfrm>
            <a:off x="7036857" y="4613825"/>
            <a:ext cx="12954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ulim"/>
              <a:buNone/>
            </a:pPr>
            <a:r>
              <a:rPr b="1" lang="en-US" sz="12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AWG22 10m</a:t>
            </a:r>
            <a:endParaRPr/>
          </a:p>
        </p:txBody>
      </p:sp>
      <p:sp>
        <p:nvSpPr>
          <p:cNvPr id="1312" name="Google Shape;1312;p24"/>
          <p:cNvSpPr txBox="1"/>
          <p:nvPr/>
        </p:nvSpPr>
        <p:spPr>
          <a:xfrm>
            <a:off x="1491720" y="3688313"/>
            <a:ext cx="4775200" cy="349250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ulim"/>
              <a:buNone/>
            </a:pPr>
            <a:r>
              <a:rPr i="1" lang="en-US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2) Using 12V 3.5A Power Supply &amp; AWG22</a:t>
            </a:r>
            <a:endParaRPr/>
          </a:p>
        </p:txBody>
      </p:sp>
      <p:sp>
        <p:nvSpPr>
          <p:cNvPr id="1313" name="Google Shape;1313;p24"/>
          <p:cNvSpPr txBox="1"/>
          <p:nvPr/>
        </p:nvSpPr>
        <p:spPr>
          <a:xfrm>
            <a:off x="846172" y="6167483"/>
            <a:ext cx="9263062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100"/>
              <a:buFont typeface="Gulim"/>
              <a:buNone/>
            </a:pPr>
            <a:r>
              <a:rPr b="1" lang="en-US" sz="1100">
                <a:solidFill>
                  <a:srgbClr val="FF3300"/>
                </a:solidFill>
                <a:latin typeface="Gulim"/>
                <a:ea typeface="Gulim"/>
                <a:cs typeface="Gulim"/>
                <a:sym typeface="Gulim"/>
              </a:rPr>
              <a:t>* Caution: The above data are the measured values when using the adapters and the dead-bolts provided by the Union Community.</a:t>
            </a:r>
            <a:endParaRPr/>
          </a:p>
        </p:txBody>
      </p:sp>
      <p:grpSp>
        <p:nvGrpSpPr>
          <p:cNvPr id="1314" name="Google Shape;1314;p24"/>
          <p:cNvGrpSpPr/>
          <p:nvPr/>
        </p:nvGrpSpPr>
        <p:grpSpPr>
          <a:xfrm>
            <a:off x="5497255" y="1603640"/>
            <a:ext cx="1059907" cy="1870661"/>
            <a:chOff x="5497255" y="1507841"/>
            <a:chExt cx="1059907" cy="1870661"/>
          </a:xfrm>
        </p:grpSpPr>
        <p:sp>
          <p:nvSpPr>
            <p:cNvPr id="1315" name="Google Shape;1315;p24"/>
            <p:cNvSpPr txBox="1"/>
            <p:nvPr/>
          </p:nvSpPr>
          <p:spPr>
            <a:xfrm>
              <a:off x="5497255" y="3101503"/>
              <a:ext cx="10599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Gulim"/>
                <a:buNone/>
              </a:pPr>
              <a:r>
                <a:rPr b="1" lang="en-US" sz="12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rPr>
                <a:t>UBio-X Slim</a:t>
              </a:r>
              <a:endParaRPr b="1" sz="12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pic>
          <p:nvPicPr>
            <p:cNvPr id="1316" name="Google Shape;1316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60694" y="1507841"/>
              <a:ext cx="721913" cy="16099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7" name="Google Shape;1317;p24"/>
          <p:cNvGrpSpPr/>
          <p:nvPr/>
        </p:nvGrpSpPr>
        <p:grpSpPr>
          <a:xfrm>
            <a:off x="5477703" y="4240221"/>
            <a:ext cx="1059907" cy="1870661"/>
            <a:chOff x="5497255" y="1507841"/>
            <a:chExt cx="1059907" cy="1870661"/>
          </a:xfrm>
        </p:grpSpPr>
        <p:sp>
          <p:nvSpPr>
            <p:cNvPr id="1318" name="Google Shape;1318;p24"/>
            <p:cNvSpPr txBox="1"/>
            <p:nvPr/>
          </p:nvSpPr>
          <p:spPr>
            <a:xfrm>
              <a:off x="5497255" y="3101503"/>
              <a:ext cx="10599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Gulim"/>
                <a:buNone/>
              </a:pPr>
              <a:r>
                <a:rPr b="1" lang="en-US" sz="12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rPr>
                <a:t>UBio-X Slim</a:t>
              </a:r>
              <a:endParaRPr b="1" sz="12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pic>
          <p:nvPicPr>
            <p:cNvPr id="1319" name="Google Shape;1319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60694" y="1507841"/>
              <a:ext cx="721913" cy="16099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25"/>
          <p:cNvSpPr txBox="1"/>
          <p:nvPr/>
        </p:nvSpPr>
        <p:spPr>
          <a:xfrm>
            <a:off x="149225" y="57150"/>
            <a:ext cx="3508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11. Appendix </a:t>
            </a:r>
            <a:endParaRPr b="1" i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5" name="Google Shape;1325;p25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6" name="Google Shape;1326;p25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7" name="Google Shape;1327;p25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/>
          </a:p>
        </p:txBody>
      </p:sp>
      <p:sp>
        <p:nvSpPr>
          <p:cNvPr id="1328" name="Google Shape;1328;p25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ulim"/>
              <a:buNone/>
            </a:pPr>
            <a:r>
              <a:rPr b="1" lang="en-US" sz="14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1329" name="Google Shape;1329;p25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ulim"/>
              <a:buNone/>
            </a:pPr>
            <a:r>
              <a:rPr b="1" lang="en-US" sz="14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sp>
        <p:nvSpPr>
          <p:cNvPr id="1330" name="Google Shape;1330;p25"/>
          <p:cNvSpPr txBox="1"/>
          <p:nvPr/>
        </p:nvSpPr>
        <p:spPr>
          <a:xfrm>
            <a:off x="1396470" y="963614"/>
            <a:ext cx="4775200" cy="349250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ulim"/>
              <a:buNone/>
            </a:pPr>
            <a:r>
              <a:rPr i="1" lang="en-US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3) Using 12V 3.5A Power Supply &amp; AWG20</a:t>
            </a:r>
            <a:endParaRPr i="1" sz="1600">
              <a:solidFill>
                <a:srgbClr val="000000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grpSp>
        <p:nvGrpSpPr>
          <p:cNvPr id="1331" name="Google Shape;1331;p25"/>
          <p:cNvGrpSpPr/>
          <p:nvPr/>
        </p:nvGrpSpPr>
        <p:grpSpPr>
          <a:xfrm>
            <a:off x="8713257" y="1430339"/>
            <a:ext cx="571500" cy="1570037"/>
            <a:chOff x="1766" y="361"/>
            <a:chExt cx="1271" cy="3777"/>
          </a:xfrm>
        </p:grpSpPr>
        <p:sp>
          <p:nvSpPr>
            <p:cNvPr id="1332" name="Google Shape;1332;p25"/>
            <p:cNvSpPr/>
            <p:nvPr/>
          </p:nvSpPr>
          <p:spPr>
            <a:xfrm>
              <a:off x="2513" y="778"/>
              <a:ext cx="120" cy="516"/>
            </a:xfrm>
            <a:custGeom>
              <a:rect b="b" l="l" r="r" t="t"/>
              <a:pathLst>
                <a:path extrusionOk="0" h="516" w="120">
                  <a:moveTo>
                    <a:pt x="120" y="509"/>
                  </a:moveTo>
                  <a:lnTo>
                    <a:pt x="0" y="516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509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2252" y="726"/>
              <a:ext cx="217" cy="748"/>
            </a:xfrm>
            <a:custGeom>
              <a:rect b="b" l="l" r="r" t="t"/>
              <a:pathLst>
                <a:path extrusionOk="0" h="748" w="217">
                  <a:moveTo>
                    <a:pt x="112" y="0"/>
                  </a:moveTo>
                  <a:lnTo>
                    <a:pt x="0" y="52"/>
                  </a:lnTo>
                  <a:lnTo>
                    <a:pt x="0" y="748"/>
                  </a:lnTo>
                  <a:lnTo>
                    <a:pt x="217" y="748"/>
                  </a:lnTo>
                  <a:lnTo>
                    <a:pt x="217" y="3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2B2B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2461" y="539"/>
              <a:ext cx="210" cy="231"/>
            </a:xfrm>
            <a:custGeom>
              <a:rect b="b" l="l" r="r" t="t"/>
              <a:pathLst>
                <a:path extrusionOk="0" h="231" w="210">
                  <a:moveTo>
                    <a:pt x="195" y="0"/>
                  </a:moveTo>
                  <a:lnTo>
                    <a:pt x="0" y="30"/>
                  </a:lnTo>
                  <a:lnTo>
                    <a:pt x="0" y="231"/>
                  </a:lnTo>
                  <a:lnTo>
                    <a:pt x="108" y="202"/>
                  </a:lnTo>
                  <a:lnTo>
                    <a:pt x="210" y="187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6699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2656" y="538"/>
              <a:ext cx="164" cy="240"/>
            </a:xfrm>
            <a:prstGeom prst="rect">
              <a:avLst/>
            </a:prstGeom>
            <a:solidFill>
              <a:srgbClr val="6699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2551" y="703"/>
              <a:ext cx="82" cy="105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2635" y="652"/>
              <a:ext cx="56" cy="209"/>
            </a:xfrm>
            <a:prstGeom prst="rect">
              <a:avLst/>
            </a:prstGeom>
            <a:solidFill>
              <a:srgbClr val="66FF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2289" y="2146"/>
              <a:ext cx="463" cy="1765"/>
            </a:xfrm>
            <a:prstGeom prst="can">
              <a:avLst>
                <a:gd fmla="val 46839" name="adj"/>
              </a:avLst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1766" y="368"/>
              <a:ext cx="471" cy="3770"/>
            </a:xfrm>
            <a:custGeom>
              <a:rect b="b" l="l" r="r" t="t"/>
              <a:pathLst>
                <a:path extrusionOk="0" h="3770" w="471">
                  <a:moveTo>
                    <a:pt x="0" y="82"/>
                  </a:moveTo>
                  <a:lnTo>
                    <a:pt x="0" y="3628"/>
                  </a:lnTo>
                  <a:lnTo>
                    <a:pt x="471" y="3770"/>
                  </a:lnTo>
                  <a:lnTo>
                    <a:pt x="471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2236" y="361"/>
              <a:ext cx="52" cy="3777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2289" y="1466"/>
              <a:ext cx="681" cy="1018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1893" y="501"/>
              <a:ext cx="195" cy="255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2446" y="650"/>
              <a:ext cx="591" cy="815"/>
            </a:xfrm>
            <a:custGeom>
              <a:rect b="b" l="l" r="r" t="t"/>
              <a:pathLst>
                <a:path extrusionOk="0" h="688" w="591">
                  <a:moveTo>
                    <a:pt x="1" y="0"/>
                  </a:moveTo>
                  <a:lnTo>
                    <a:pt x="0" y="688"/>
                  </a:lnTo>
                  <a:lnTo>
                    <a:pt x="591" y="688"/>
                  </a:lnTo>
                  <a:lnTo>
                    <a:pt x="591" y="568"/>
                  </a:lnTo>
                  <a:lnTo>
                    <a:pt x="112" y="568"/>
                  </a:lnTo>
                  <a:lnTo>
                    <a:pt x="1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2364" y="720"/>
              <a:ext cx="74" cy="501"/>
            </a:xfrm>
            <a:prstGeom prst="rect">
              <a:avLst/>
            </a:prstGeom>
            <a:solidFill>
              <a:srgbClr val="B2B2B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2634" y="779"/>
              <a:ext cx="269" cy="508"/>
            </a:xfrm>
            <a:prstGeom prst="rect">
              <a:avLst/>
            </a:prstGeom>
            <a:solidFill>
              <a:srgbClr val="6699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1891" y="3701"/>
              <a:ext cx="195" cy="255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347" name="Google Shape;1347;p25"/>
            <p:cNvGrpSpPr/>
            <p:nvPr/>
          </p:nvGrpSpPr>
          <p:grpSpPr>
            <a:xfrm>
              <a:off x="1870" y="1463"/>
              <a:ext cx="280" cy="285"/>
              <a:chOff x="853" y="1982"/>
              <a:chExt cx="404" cy="591"/>
            </a:xfrm>
          </p:grpSpPr>
          <p:sp>
            <p:nvSpPr>
              <p:cNvPr id="1348" name="Google Shape;1348;p25"/>
              <p:cNvSpPr/>
              <p:nvPr/>
            </p:nvSpPr>
            <p:spPr>
              <a:xfrm>
                <a:off x="853" y="1982"/>
                <a:ext cx="404" cy="591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444" y="10800"/>
                    </a:moveTo>
                    <a:cubicBezTo>
                      <a:pt x="1444" y="15967"/>
                      <a:pt x="5633" y="20156"/>
                      <a:pt x="10800" y="20156"/>
                    </a:cubicBezTo>
                    <a:cubicBezTo>
                      <a:pt x="15967" y="20156"/>
                      <a:pt x="20156" y="15967"/>
                      <a:pt x="20156" y="10800"/>
                    </a:cubicBezTo>
                    <a:cubicBezTo>
                      <a:pt x="20156" y="5633"/>
                      <a:pt x="15967" y="1444"/>
                      <a:pt x="10800" y="1444"/>
                    </a:cubicBezTo>
                    <a:cubicBezTo>
                      <a:pt x="5633" y="1444"/>
                      <a:pt x="1444" y="5633"/>
                      <a:pt x="1444" y="10800"/>
                    </a:cubicBezTo>
                    <a:close/>
                  </a:path>
                </a:pathLst>
              </a:custGeom>
              <a:solidFill>
                <a:srgbClr val="B2B2B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349" name="Google Shape;1349;p25"/>
              <p:cNvSpPr/>
              <p:nvPr/>
            </p:nvSpPr>
            <p:spPr>
              <a:xfrm>
                <a:off x="903" y="2049"/>
                <a:ext cx="307" cy="448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390" y="10800"/>
                    </a:moveTo>
                    <a:cubicBezTo>
                      <a:pt x="1390" y="15997"/>
                      <a:pt x="5603" y="20210"/>
                      <a:pt x="10800" y="20210"/>
                    </a:cubicBezTo>
                    <a:cubicBezTo>
                      <a:pt x="15997" y="20210"/>
                      <a:pt x="20210" y="15997"/>
                      <a:pt x="20210" y="10800"/>
                    </a:cubicBezTo>
                    <a:cubicBezTo>
                      <a:pt x="20210" y="5603"/>
                      <a:pt x="15997" y="1390"/>
                      <a:pt x="10800" y="1390"/>
                    </a:cubicBezTo>
                    <a:cubicBezTo>
                      <a:pt x="5603" y="1390"/>
                      <a:pt x="1390" y="5603"/>
                      <a:pt x="1390" y="108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C6C6C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350" name="Google Shape;1350;p25"/>
              <p:cNvSpPr/>
              <p:nvPr/>
            </p:nvSpPr>
            <p:spPr>
              <a:xfrm>
                <a:off x="923" y="2077"/>
                <a:ext cx="266" cy="392"/>
              </a:xfrm>
              <a:prstGeom prst="ellipse">
                <a:avLst/>
              </a:prstGeom>
              <a:gradFill>
                <a:gsLst>
                  <a:gs pos="0">
                    <a:srgbClr val="6C6C6C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  <p:grpSp>
          <p:nvGrpSpPr>
            <p:cNvPr id="1351" name="Google Shape;1351;p25"/>
            <p:cNvGrpSpPr/>
            <p:nvPr/>
          </p:nvGrpSpPr>
          <p:grpSpPr>
            <a:xfrm>
              <a:off x="2080" y="1308"/>
              <a:ext cx="100" cy="108"/>
              <a:chOff x="2080" y="1312"/>
              <a:chExt cx="100" cy="108"/>
            </a:xfrm>
          </p:grpSpPr>
          <p:sp>
            <p:nvSpPr>
              <p:cNvPr id="1352" name="Google Shape;1352;p25"/>
              <p:cNvSpPr/>
              <p:nvPr/>
            </p:nvSpPr>
            <p:spPr>
              <a:xfrm>
                <a:off x="2080" y="1312"/>
                <a:ext cx="100" cy="108"/>
              </a:xfrm>
              <a:prstGeom prst="ellipse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353" name="Google Shape;1353;p25"/>
              <p:cNvSpPr/>
              <p:nvPr/>
            </p:nvSpPr>
            <p:spPr>
              <a:xfrm>
                <a:off x="2104" y="13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  <p:grpSp>
          <p:nvGrpSpPr>
            <p:cNvPr id="1354" name="Google Shape;1354;p25"/>
            <p:cNvGrpSpPr/>
            <p:nvPr/>
          </p:nvGrpSpPr>
          <p:grpSpPr>
            <a:xfrm>
              <a:off x="1852" y="1308"/>
              <a:ext cx="100" cy="108"/>
              <a:chOff x="2080" y="1312"/>
              <a:chExt cx="100" cy="108"/>
            </a:xfrm>
          </p:grpSpPr>
          <p:sp>
            <p:nvSpPr>
              <p:cNvPr id="1355" name="Google Shape;1355;p25"/>
              <p:cNvSpPr/>
              <p:nvPr/>
            </p:nvSpPr>
            <p:spPr>
              <a:xfrm>
                <a:off x="2080" y="1312"/>
                <a:ext cx="100" cy="108"/>
              </a:xfrm>
              <a:prstGeom prst="ellipse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356" name="Google Shape;1356;p25"/>
              <p:cNvSpPr/>
              <p:nvPr/>
            </p:nvSpPr>
            <p:spPr>
              <a:xfrm>
                <a:off x="2104" y="13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  <p:grpSp>
          <p:nvGrpSpPr>
            <p:cNvPr id="1357" name="Google Shape;1357;p25"/>
            <p:cNvGrpSpPr/>
            <p:nvPr/>
          </p:nvGrpSpPr>
          <p:grpSpPr>
            <a:xfrm>
              <a:off x="2064" y="2340"/>
              <a:ext cx="100" cy="108"/>
              <a:chOff x="2080" y="1312"/>
              <a:chExt cx="100" cy="108"/>
            </a:xfrm>
          </p:grpSpPr>
          <p:sp>
            <p:nvSpPr>
              <p:cNvPr id="1358" name="Google Shape;1358;p25"/>
              <p:cNvSpPr/>
              <p:nvPr/>
            </p:nvSpPr>
            <p:spPr>
              <a:xfrm>
                <a:off x="2080" y="1312"/>
                <a:ext cx="100" cy="108"/>
              </a:xfrm>
              <a:prstGeom prst="ellipse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359" name="Google Shape;1359;p25"/>
              <p:cNvSpPr/>
              <p:nvPr/>
            </p:nvSpPr>
            <p:spPr>
              <a:xfrm>
                <a:off x="2104" y="13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  <p:grpSp>
          <p:nvGrpSpPr>
            <p:cNvPr id="1360" name="Google Shape;1360;p25"/>
            <p:cNvGrpSpPr/>
            <p:nvPr/>
          </p:nvGrpSpPr>
          <p:grpSpPr>
            <a:xfrm>
              <a:off x="1836" y="2340"/>
              <a:ext cx="100" cy="108"/>
              <a:chOff x="2080" y="1312"/>
              <a:chExt cx="100" cy="108"/>
            </a:xfrm>
          </p:grpSpPr>
          <p:sp>
            <p:nvSpPr>
              <p:cNvPr id="1361" name="Google Shape;1361;p25"/>
              <p:cNvSpPr/>
              <p:nvPr/>
            </p:nvSpPr>
            <p:spPr>
              <a:xfrm>
                <a:off x="2080" y="1312"/>
                <a:ext cx="100" cy="108"/>
              </a:xfrm>
              <a:prstGeom prst="ellipse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362" name="Google Shape;1362;p25"/>
              <p:cNvSpPr/>
              <p:nvPr/>
            </p:nvSpPr>
            <p:spPr>
              <a:xfrm>
                <a:off x="2104" y="13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Times New Roman"/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</p:grpSp>
      </p:grpSp>
      <p:pic>
        <p:nvPicPr>
          <p:cNvPr descr="아답타12V" id="1363" name="Google Shape;136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6820" y="1790701"/>
            <a:ext cx="1784350" cy="719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25"/>
          <p:cNvSpPr txBox="1"/>
          <p:nvPr/>
        </p:nvSpPr>
        <p:spPr>
          <a:xfrm>
            <a:off x="1491720" y="2582864"/>
            <a:ext cx="189388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ulim"/>
              <a:buNone/>
            </a:pPr>
            <a:r>
              <a:rPr b="1" lang="en-US" sz="12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12V 3.5A Adapter</a:t>
            </a:r>
            <a:endParaRPr/>
          </a:p>
        </p:txBody>
      </p:sp>
      <p:sp>
        <p:nvSpPr>
          <p:cNvPr id="1365" name="Google Shape;1365;p25"/>
          <p:cNvSpPr txBox="1"/>
          <p:nvPr/>
        </p:nvSpPr>
        <p:spPr>
          <a:xfrm>
            <a:off x="9150313" y="1896126"/>
            <a:ext cx="2087563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ulim"/>
              <a:buNone/>
            </a:pPr>
            <a:r>
              <a:rPr b="1" lang="en-US" sz="12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Dead-Bolt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ulim"/>
              <a:buNone/>
            </a:pPr>
            <a:r>
              <a:rPr lang="en-US"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BEHOST BHL-700C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ulim"/>
              <a:buNone/>
            </a:pPr>
            <a:r>
              <a:rPr lang="en-US" sz="1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(Standby:0.15A, Start:0.9A)</a:t>
            </a:r>
            <a:endParaRPr/>
          </a:p>
        </p:txBody>
      </p:sp>
      <p:cxnSp>
        <p:nvCxnSpPr>
          <p:cNvPr id="1366" name="Google Shape;1366;p25"/>
          <p:cNvCxnSpPr/>
          <p:nvPr/>
        </p:nvCxnSpPr>
        <p:spPr>
          <a:xfrm>
            <a:off x="3457045" y="2222501"/>
            <a:ext cx="1943100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7" name="Google Shape;1367;p25"/>
          <p:cNvCxnSpPr/>
          <p:nvPr/>
        </p:nvCxnSpPr>
        <p:spPr>
          <a:xfrm>
            <a:off x="6625695" y="2222501"/>
            <a:ext cx="1943100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8" name="Google Shape;1368;p25"/>
          <p:cNvSpPr txBox="1"/>
          <p:nvPr/>
        </p:nvSpPr>
        <p:spPr>
          <a:xfrm>
            <a:off x="3817407" y="1862139"/>
            <a:ext cx="1295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ulim"/>
              <a:buNone/>
            </a:pPr>
            <a:r>
              <a:rPr b="1" lang="en-US" sz="12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AWG20 35m</a:t>
            </a:r>
            <a:endParaRPr b="1" sz="1200">
              <a:solidFill>
                <a:srgbClr val="000000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369" name="Google Shape;1369;p25"/>
          <p:cNvSpPr txBox="1"/>
          <p:nvPr/>
        </p:nvSpPr>
        <p:spPr>
          <a:xfrm>
            <a:off x="7057495" y="1862139"/>
            <a:ext cx="1295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ulim"/>
              <a:buNone/>
            </a:pPr>
            <a:r>
              <a:rPr b="1" lang="en-US" sz="12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AWG20 10m</a:t>
            </a:r>
            <a:endParaRPr/>
          </a:p>
        </p:txBody>
      </p:sp>
      <p:sp>
        <p:nvSpPr>
          <p:cNvPr id="1370" name="Google Shape;1370;p25"/>
          <p:cNvSpPr txBox="1"/>
          <p:nvPr/>
        </p:nvSpPr>
        <p:spPr>
          <a:xfrm>
            <a:off x="846172" y="6167483"/>
            <a:ext cx="9263062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100"/>
              <a:buFont typeface="Gulim"/>
              <a:buNone/>
            </a:pPr>
            <a:r>
              <a:rPr b="1" lang="en-US" sz="1100">
                <a:solidFill>
                  <a:srgbClr val="FF3300"/>
                </a:solidFill>
                <a:latin typeface="Gulim"/>
                <a:ea typeface="Gulim"/>
                <a:cs typeface="Gulim"/>
                <a:sym typeface="Gulim"/>
              </a:rPr>
              <a:t>* Caution: The above data are the measured values when using the adapters and the dead-bolts provided by the Union Community.</a:t>
            </a:r>
            <a:endParaRPr/>
          </a:p>
        </p:txBody>
      </p:sp>
      <p:grpSp>
        <p:nvGrpSpPr>
          <p:cNvPr id="1371" name="Google Shape;1371;p25"/>
          <p:cNvGrpSpPr/>
          <p:nvPr/>
        </p:nvGrpSpPr>
        <p:grpSpPr>
          <a:xfrm>
            <a:off x="5497255" y="1507841"/>
            <a:ext cx="1059907" cy="1870661"/>
            <a:chOff x="5497255" y="1507841"/>
            <a:chExt cx="1059907" cy="1870661"/>
          </a:xfrm>
        </p:grpSpPr>
        <p:sp>
          <p:nvSpPr>
            <p:cNvPr id="1372" name="Google Shape;1372;p25"/>
            <p:cNvSpPr txBox="1"/>
            <p:nvPr/>
          </p:nvSpPr>
          <p:spPr>
            <a:xfrm>
              <a:off x="5497255" y="3101503"/>
              <a:ext cx="10599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Gulim"/>
                <a:buNone/>
              </a:pPr>
              <a:r>
                <a:rPr b="1" lang="en-US" sz="1200">
                  <a:solidFill>
                    <a:srgbClr val="000000"/>
                  </a:solidFill>
                  <a:latin typeface="Gulim"/>
                  <a:ea typeface="Gulim"/>
                  <a:cs typeface="Gulim"/>
                  <a:sym typeface="Gulim"/>
                </a:rPr>
                <a:t>UBio-X Slim</a:t>
              </a:r>
              <a:endParaRPr b="1" sz="12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pic>
          <p:nvPicPr>
            <p:cNvPr id="1373" name="Google Shape;1373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60694" y="1507841"/>
              <a:ext cx="721913" cy="16099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8" name="Google Shape;1378;p26"/>
          <p:cNvCxnSpPr>
            <a:stCxn id="1379" idx="2"/>
            <a:endCxn id="1380" idx="1"/>
          </p:cNvCxnSpPr>
          <p:nvPr/>
        </p:nvCxnSpPr>
        <p:spPr>
          <a:xfrm flipH="1" rot="-5400000">
            <a:off x="2620919" y="3077413"/>
            <a:ext cx="1775700" cy="3758400"/>
          </a:xfrm>
          <a:prstGeom prst="bentConnector2">
            <a:avLst/>
          </a:prstGeom>
          <a:noFill/>
          <a:ln cap="flat" cmpd="sng" w="9525">
            <a:solidFill>
              <a:srgbClr val="006699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1381" name="Google Shape;1381;p26"/>
          <p:cNvSpPr txBox="1"/>
          <p:nvPr/>
        </p:nvSpPr>
        <p:spPr>
          <a:xfrm>
            <a:off x="3359150" y="5132388"/>
            <a:ext cx="709613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Door</a:t>
            </a:r>
            <a:endParaRPr/>
          </a:p>
        </p:txBody>
      </p:sp>
      <p:sp>
        <p:nvSpPr>
          <p:cNvPr id="1380" name="Google Shape;1380;p26"/>
          <p:cNvSpPr/>
          <p:nvPr/>
        </p:nvSpPr>
        <p:spPr>
          <a:xfrm>
            <a:off x="5387975" y="5597525"/>
            <a:ext cx="890588" cy="493713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rgbClr val="0066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Switch Hub</a:t>
            </a:r>
            <a:endParaRPr/>
          </a:p>
        </p:txBody>
      </p:sp>
      <p:sp>
        <p:nvSpPr>
          <p:cNvPr id="1382" name="Google Shape;1382;p26"/>
          <p:cNvSpPr txBox="1"/>
          <p:nvPr/>
        </p:nvSpPr>
        <p:spPr>
          <a:xfrm>
            <a:off x="2352675" y="5819775"/>
            <a:ext cx="2179638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CAT. 5-4Pr.(UTP)</a:t>
            </a:r>
            <a:endParaRPr/>
          </a:p>
        </p:txBody>
      </p:sp>
      <p:sp>
        <p:nvSpPr>
          <p:cNvPr id="1383" name="Google Shape;1383;p26"/>
          <p:cNvSpPr txBox="1"/>
          <p:nvPr/>
        </p:nvSpPr>
        <p:spPr>
          <a:xfrm>
            <a:off x="1550988" y="1931988"/>
            <a:ext cx="14160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 AWG20 * 2C</a:t>
            </a:r>
            <a:endParaRPr/>
          </a:p>
        </p:txBody>
      </p:sp>
      <p:pic>
        <p:nvPicPr>
          <p:cNvPr descr="국민-단체" id="1384" name="Google Shape;138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4363" y="3013075"/>
            <a:ext cx="1104900" cy="1169988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6"/>
          <p:cNvSpPr txBox="1"/>
          <p:nvPr/>
        </p:nvSpPr>
        <p:spPr>
          <a:xfrm>
            <a:off x="7840663" y="3446463"/>
            <a:ext cx="7032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Server</a:t>
            </a:r>
            <a:endParaRPr/>
          </a:p>
        </p:txBody>
      </p:sp>
      <p:pic>
        <p:nvPicPr>
          <p:cNvPr descr="도어4" id="1386" name="Google Shape;138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2300" y="3186113"/>
            <a:ext cx="1114425" cy="24304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7" name="Google Shape;1387;p26"/>
          <p:cNvCxnSpPr/>
          <p:nvPr/>
        </p:nvCxnSpPr>
        <p:spPr>
          <a:xfrm flipH="1" rot="5400000">
            <a:off x="1263638" y="2095488"/>
            <a:ext cx="736500" cy="33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rgbClr val="006699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1388" name="Google Shape;1388;p26"/>
          <p:cNvSpPr txBox="1"/>
          <p:nvPr/>
        </p:nvSpPr>
        <p:spPr>
          <a:xfrm>
            <a:off x="1804988" y="1362075"/>
            <a:ext cx="846137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Adapter</a:t>
            </a:r>
            <a:endParaRPr/>
          </a:p>
        </p:txBody>
      </p:sp>
      <p:sp>
        <p:nvSpPr>
          <p:cNvPr id="1389" name="Google Shape;1389;p26"/>
          <p:cNvSpPr txBox="1"/>
          <p:nvPr/>
        </p:nvSpPr>
        <p:spPr>
          <a:xfrm>
            <a:off x="2411413" y="2897188"/>
            <a:ext cx="14160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 AWG20 * 4C</a:t>
            </a:r>
            <a:endParaRPr/>
          </a:p>
        </p:txBody>
      </p:sp>
      <p:sp>
        <p:nvSpPr>
          <p:cNvPr id="1390" name="Google Shape;1390;p26"/>
          <p:cNvSpPr txBox="1"/>
          <p:nvPr/>
        </p:nvSpPr>
        <p:spPr>
          <a:xfrm>
            <a:off x="6205538" y="5803900"/>
            <a:ext cx="2136775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CAT. 5-4Pr.(UTP)</a:t>
            </a:r>
            <a:endParaRPr/>
          </a:p>
        </p:txBody>
      </p:sp>
      <p:sp>
        <p:nvSpPr>
          <p:cNvPr id="1391" name="Google Shape;1391;p26"/>
          <p:cNvSpPr/>
          <p:nvPr/>
        </p:nvSpPr>
        <p:spPr>
          <a:xfrm>
            <a:off x="411163" y="1004888"/>
            <a:ext cx="9082087" cy="5260975"/>
          </a:xfrm>
          <a:prstGeom prst="rect">
            <a:avLst/>
          </a:prstGeom>
          <a:noFill/>
          <a:ln cap="flat" cmpd="sng" w="9525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Lock_DropBolt_R" id="1392" name="Google Shape;139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55988" y="3154363"/>
            <a:ext cx="593725" cy="20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2075" y="1246188"/>
            <a:ext cx="498475" cy="53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4" name="Google Shape;1394;p26"/>
          <p:cNvCxnSpPr/>
          <p:nvPr/>
        </p:nvCxnSpPr>
        <p:spPr>
          <a:xfrm>
            <a:off x="3925888" y="2878138"/>
            <a:ext cx="0" cy="276225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5" name="Google Shape;1395;p26"/>
          <p:cNvCxnSpPr/>
          <p:nvPr/>
        </p:nvCxnSpPr>
        <p:spPr>
          <a:xfrm rot="10800000">
            <a:off x="1928813" y="2876550"/>
            <a:ext cx="1989137" cy="1588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6" name="Google Shape;1396;p26"/>
          <p:cNvCxnSpPr/>
          <p:nvPr/>
        </p:nvCxnSpPr>
        <p:spPr>
          <a:xfrm>
            <a:off x="5657850" y="2654300"/>
            <a:ext cx="0" cy="855663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7" name="Google Shape;1397;p26"/>
          <p:cNvCxnSpPr/>
          <p:nvPr/>
        </p:nvCxnSpPr>
        <p:spPr>
          <a:xfrm flipH="1">
            <a:off x="1928813" y="2652713"/>
            <a:ext cx="3719512" cy="1587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8" name="Google Shape;1398;p26"/>
          <p:cNvCxnSpPr/>
          <p:nvPr/>
        </p:nvCxnSpPr>
        <p:spPr>
          <a:xfrm>
            <a:off x="7524750" y="4054475"/>
            <a:ext cx="0" cy="1787525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399" name="Google Shape;1399;p26"/>
          <p:cNvCxnSpPr/>
          <p:nvPr/>
        </p:nvCxnSpPr>
        <p:spPr>
          <a:xfrm>
            <a:off x="6283325" y="5840413"/>
            <a:ext cx="122555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00" name="Google Shape;1400;p26"/>
          <p:cNvSpPr txBox="1"/>
          <p:nvPr/>
        </p:nvSpPr>
        <p:spPr>
          <a:xfrm>
            <a:off x="3335338" y="2397125"/>
            <a:ext cx="14160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 AWG22 * 2C</a:t>
            </a:r>
            <a:endParaRPr/>
          </a:p>
        </p:txBody>
      </p:sp>
      <p:sp>
        <p:nvSpPr>
          <p:cNvPr id="1401" name="Google Shape;1401;p26"/>
          <p:cNvSpPr txBox="1"/>
          <p:nvPr/>
        </p:nvSpPr>
        <p:spPr>
          <a:xfrm>
            <a:off x="149225" y="57150"/>
            <a:ext cx="3508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12. Wiring Guide</a:t>
            </a:r>
            <a:endParaRPr b="1"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6"/>
          <p:cNvSpPr txBox="1"/>
          <p:nvPr/>
        </p:nvSpPr>
        <p:spPr>
          <a:xfrm>
            <a:off x="776055" y="557213"/>
            <a:ext cx="4822825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12.1 Terminal &amp; Exit Button </a:t>
            </a:r>
            <a:endParaRPr/>
          </a:p>
        </p:txBody>
      </p:sp>
      <p:pic>
        <p:nvPicPr>
          <p:cNvPr descr="ExitButton_20131030" id="1403" name="Google Shape;1403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62600" y="3532188"/>
            <a:ext cx="192088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70000" y="2465388"/>
            <a:ext cx="719138" cy="1603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4" name="Google Shape;1404;p26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5" name="Google Shape;1405;p26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6" name="Google Shape;1406;p26"/>
          <p:cNvSpPr txBox="1"/>
          <p:nvPr>
            <p:ph idx="12" type="sldNum"/>
          </p:nvPr>
        </p:nvSpPr>
        <p:spPr>
          <a:xfrm>
            <a:off x="11552217" y="6553200"/>
            <a:ext cx="398354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/>
          </a:p>
        </p:txBody>
      </p:sp>
      <p:sp>
        <p:nvSpPr>
          <p:cNvPr id="1407" name="Google Shape;1407;p26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1408" name="Google Shape;1408;p26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3" name="Google Shape;1413;p27"/>
          <p:cNvCxnSpPr>
            <a:stCxn id="1414" idx="2"/>
            <a:endCxn id="1415" idx="1"/>
          </p:cNvCxnSpPr>
          <p:nvPr/>
        </p:nvCxnSpPr>
        <p:spPr>
          <a:xfrm flipH="1" rot="-5400000">
            <a:off x="2620919" y="3077413"/>
            <a:ext cx="1775700" cy="3758400"/>
          </a:xfrm>
          <a:prstGeom prst="bentConnector2">
            <a:avLst/>
          </a:prstGeom>
          <a:noFill/>
          <a:ln cap="flat" cmpd="sng" w="9525">
            <a:solidFill>
              <a:srgbClr val="006699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1416" name="Google Shape;1416;p27"/>
          <p:cNvSpPr txBox="1"/>
          <p:nvPr/>
        </p:nvSpPr>
        <p:spPr>
          <a:xfrm>
            <a:off x="8048625" y="4437063"/>
            <a:ext cx="709613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Door</a:t>
            </a:r>
            <a:endParaRPr/>
          </a:p>
        </p:txBody>
      </p:sp>
      <p:sp>
        <p:nvSpPr>
          <p:cNvPr id="1415" name="Google Shape;1415;p27"/>
          <p:cNvSpPr/>
          <p:nvPr/>
        </p:nvSpPr>
        <p:spPr>
          <a:xfrm>
            <a:off x="5387975" y="5597525"/>
            <a:ext cx="890588" cy="493713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rgbClr val="0066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Switch Hub</a:t>
            </a:r>
            <a:endParaRPr/>
          </a:p>
        </p:txBody>
      </p:sp>
      <p:sp>
        <p:nvSpPr>
          <p:cNvPr id="1417" name="Google Shape;1417;p27"/>
          <p:cNvSpPr txBox="1"/>
          <p:nvPr/>
        </p:nvSpPr>
        <p:spPr>
          <a:xfrm>
            <a:off x="2352675" y="5819775"/>
            <a:ext cx="2179638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CAT. 5-4Pr.(UTP)</a:t>
            </a:r>
            <a:endParaRPr/>
          </a:p>
        </p:txBody>
      </p:sp>
      <p:sp>
        <p:nvSpPr>
          <p:cNvPr id="1418" name="Google Shape;1418;p27"/>
          <p:cNvSpPr txBox="1"/>
          <p:nvPr/>
        </p:nvSpPr>
        <p:spPr>
          <a:xfrm>
            <a:off x="1582738" y="1868488"/>
            <a:ext cx="1876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AWG20 * 2C (Power)</a:t>
            </a:r>
            <a:endParaRPr/>
          </a:p>
        </p:txBody>
      </p:sp>
      <p:pic>
        <p:nvPicPr>
          <p:cNvPr descr="국민-단체" id="1419" name="Google Shape;141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1288" y="5157788"/>
            <a:ext cx="1104900" cy="1169987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7"/>
          <p:cNvSpPr txBox="1"/>
          <p:nvPr/>
        </p:nvSpPr>
        <p:spPr>
          <a:xfrm>
            <a:off x="7977188" y="5084763"/>
            <a:ext cx="7032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Server</a:t>
            </a:r>
            <a:endParaRPr/>
          </a:p>
        </p:txBody>
      </p:sp>
      <p:pic>
        <p:nvPicPr>
          <p:cNvPr descr="도어4" id="1421" name="Google Shape;142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6825" y="2420938"/>
            <a:ext cx="1114425" cy="24304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2" name="Google Shape;1422;p27"/>
          <p:cNvCxnSpPr/>
          <p:nvPr/>
        </p:nvCxnSpPr>
        <p:spPr>
          <a:xfrm flipH="1" rot="5400000">
            <a:off x="1263638" y="2095488"/>
            <a:ext cx="736500" cy="33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rgbClr val="006699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1423" name="Google Shape;1423;p27"/>
          <p:cNvSpPr txBox="1"/>
          <p:nvPr/>
        </p:nvSpPr>
        <p:spPr>
          <a:xfrm>
            <a:off x="6753225" y="1412875"/>
            <a:ext cx="14160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 AWG20 * 4C</a:t>
            </a:r>
            <a:endParaRPr/>
          </a:p>
        </p:txBody>
      </p:sp>
      <p:sp>
        <p:nvSpPr>
          <p:cNvPr id="1424" name="Google Shape;1424;p27"/>
          <p:cNvSpPr txBox="1"/>
          <p:nvPr/>
        </p:nvSpPr>
        <p:spPr>
          <a:xfrm>
            <a:off x="5961063" y="5805488"/>
            <a:ext cx="21367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CAT. 5-4Pr.(UTP)</a:t>
            </a:r>
            <a:endParaRPr/>
          </a:p>
        </p:txBody>
      </p:sp>
      <p:sp>
        <p:nvSpPr>
          <p:cNvPr id="1425" name="Google Shape;1425;p27"/>
          <p:cNvSpPr/>
          <p:nvPr/>
        </p:nvSpPr>
        <p:spPr>
          <a:xfrm>
            <a:off x="411163" y="1004888"/>
            <a:ext cx="9082087" cy="5260975"/>
          </a:xfrm>
          <a:prstGeom prst="rect">
            <a:avLst/>
          </a:prstGeom>
          <a:noFill/>
          <a:ln cap="flat" cmpd="sng" w="9525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Lock_DropBolt_R" id="1426" name="Google Shape;142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1650" y="2420938"/>
            <a:ext cx="593725" cy="2047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7" name="Google Shape;1427;p27"/>
          <p:cNvGrpSpPr/>
          <p:nvPr/>
        </p:nvGrpSpPr>
        <p:grpSpPr>
          <a:xfrm>
            <a:off x="1362075" y="1246188"/>
            <a:ext cx="1289050" cy="530225"/>
            <a:chOff x="1362075" y="1246188"/>
            <a:chExt cx="1289050" cy="530225"/>
          </a:xfrm>
        </p:grpSpPr>
        <p:sp>
          <p:nvSpPr>
            <p:cNvPr id="1428" name="Google Shape;1428;p27"/>
            <p:cNvSpPr txBox="1"/>
            <p:nvPr/>
          </p:nvSpPr>
          <p:spPr>
            <a:xfrm>
              <a:off x="1804988" y="1362075"/>
              <a:ext cx="846137" cy="274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Dotum"/>
                <a:buNone/>
              </a:pPr>
              <a:r>
                <a:rPr b="1" lang="en-US" sz="1200">
                  <a:solidFill>
                    <a:schemeClr val="dk1"/>
                  </a:solidFill>
                  <a:latin typeface="Dotum"/>
                  <a:ea typeface="Dotum"/>
                  <a:cs typeface="Dotum"/>
                  <a:sym typeface="Dotum"/>
                </a:rPr>
                <a:t>Adapter</a:t>
              </a:r>
              <a:endParaRPr/>
            </a:p>
          </p:txBody>
        </p:sp>
        <p:pic>
          <p:nvPicPr>
            <p:cNvPr id="1429" name="Google Shape;1429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62075" y="1246188"/>
              <a:ext cx="498475" cy="5302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30" name="Google Shape;1430;p27"/>
          <p:cNvCxnSpPr/>
          <p:nvPr/>
        </p:nvCxnSpPr>
        <p:spPr>
          <a:xfrm>
            <a:off x="6321425" y="1700213"/>
            <a:ext cx="2087563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1" name="Google Shape;1431;p27"/>
          <p:cNvCxnSpPr/>
          <p:nvPr/>
        </p:nvCxnSpPr>
        <p:spPr>
          <a:xfrm rot="10800000">
            <a:off x="1928813" y="2924175"/>
            <a:ext cx="2016125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2" name="Google Shape;1432;p27"/>
          <p:cNvCxnSpPr/>
          <p:nvPr/>
        </p:nvCxnSpPr>
        <p:spPr>
          <a:xfrm>
            <a:off x="6681788" y="2060575"/>
            <a:ext cx="0" cy="1108075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3" name="Google Shape;1433;p27"/>
          <p:cNvCxnSpPr/>
          <p:nvPr/>
        </p:nvCxnSpPr>
        <p:spPr>
          <a:xfrm rot="10800000">
            <a:off x="3944938" y="2205038"/>
            <a:ext cx="990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4" name="Google Shape;1434;p27"/>
          <p:cNvCxnSpPr/>
          <p:nvPr/>
        </p:nvCxnSpPr>
        <p:spPr>
          <a:xfrm rot="10800000">
            <a:off x="8408988" y="1700213"/>
            <a:ext cx="0" cy="720725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35" name="Google Shape;1435;p27"/>
          <p:cNvCxnSpPr/>
          <p:nvPr/>
        </p:nvCxnSpPr>
        <p:spPr>
          <a:xfrm>
            <a:off x="6280150" y="5868988"/>
            <a:ext cx="1512888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436" name="Google Shape;1436;p27"/>
          <p:cNvSpPr txBox="1"/>
          <p:nvPr/>
        </p:nvSpPr>
        <p:spPr>
          <a:xfrm>
            <a:off x="5457825" y="2565400"/>
            <a:ext cx="14160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 AWG22 * 2C</a:t>
            </a:r>
            <a:endParaRPr/>
          </a:p>
        </p:txBody>
      </p:sp>
      <p:pic>
        <p:nvPicPr>
          <p:cNvPr id="1437" name="Google Shape;143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76688" y="1173163"/>
            <a:ext cx="498475" cy="53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8" name="Google Shape;1438;p27"/>
          <p:cNvCxnSpPr/>
          <p:nvPr/>
        </p:nvCxnSpPr>
        <p:spPr>
          <a:xfrm rot="10800000">
            <a:off x="4232275" y="1704975"/>
            <a:ext cx="720725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9" name="Google Shape;1439;p27"/>
          <p:cNvSpPr txBox="1"/>
          <p:nvPr/>
        </p:nvSpPr>
        <p:spPr>
          <a:xfrm>
            <a:off x="3421063" y="1306513"/>
            <a:ext cx="8461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Adapter</a:t>
            </a:r>
            <a:endParaRPr/>
          </a:p>
        </p:txBody>
      </p:sp>
      <p:sp>
        <p:nvSpPr>
          <p:cNvPr id="1440" name="Google Shape;1440;p27"/>
          <p:cNvSpPr txBox="1"/>
          <p:nvPr/>
        </p:nvSpPr>
        <p:spPr>
          <a:xfrm>
            <a:off x="4953000" y="1052513"/>
            <a:ext cx="14160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Lock Controller ( ex.BLC-015 )</a:t>
            </a:r>
            <a:endParaRPr/>
          </a:p>
        </p:txBody>
      </p:sp>
      <p:cxnSp>
        <p:nvCxnSpPr>
          <p:cNvPr id="1441" name="Google Shape;1441;p27"/>
          <p:cNvCxnSpPr/>
          <p:nvPr/>
        </p:nvCxnSpPr>
        <p:spPr>
          <a:xfrm>
            <a:off x="3944938" y="2205038"/>
            <a:ext cx="0" cy="719137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2" name="Google Shape;1442;p27"/>
          <p:cNvSpPr txBox="1"/>
          <p:nvPr/>
        </p:nvSpPr>
        <p:spPr>
          <a:xfrm>
            <a:off x="2505075" y="2924175"/>
            <a:ext cx="1868488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otum"/>
              <a:buNone/>
            </a:pPr>
            <a:r>
              <a:rPr b="1" lang="en-US" sz="1200">
                <a:solidFill>
                  <a:schemeClr val="dk1"/>
                </a:solidFill>
                <a:latin typeface="Dotum"/>
                <a:ea typeface="Dotum"/>
                <a:cs typeface="Dotum"/>
                <a:sym typeface="Dotum"/>
              </a:rPr>
              <a:t> AWG22 * 2C(RS485)</a:t>
            </a:r>
            <a:endParaRPr/>
          </a:p>
        </p:txBody>
      </p:sp>
      <p:sp>
        <p:nvSpPr>
          <p:cNvPr id="1443" name="Google Shape;1443;p27"/>
          <p:cNvSpPr txBox="1"/>
          <p:nvPr/>
        </p:nvSpPr>
        <p:spPr>
          <a:xfrm>
            <a:off x="149225" y="57150"/>
            <a:ext cx="3508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12. Wiring Guide</a:t>
            </a:r>
            <a:endParaRPr b="1"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27"/>
          <p:cNvSpPr txBox="1"/>
          <p:nvPr/>
        </p:nvSpPr>
        <p:spPr>
          <a:xfrm>
            <a:off x="776055" y="557213"/>
            <a:ext cx="5543550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12.2 Terminal &amp; Exit Button w/Lock Controller</a:t>
            </a:r>
            <a:endParaRPr/>
          </a:p>
        </p:txBody>
      </p:sp>
      <p:pic>
        <p:nvPicPr>
          <p:cNvPr descr="321" id="1445" name="Google Shape;1445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3000" y="1557338"/>
            <a:ext cx="1368425" cy="8207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ExitButton_20131030" id="1446" name="Google Shape;1446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77013" y="3203575"/>
            <a:ext cx="192087" cy="688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7" name="Google Shape;1447;p27"/>
          <p:cNvCxnSpPr/>
          <p:nvPr/>
        </p:nvCxnSpPr>
        <p:spPr>
          <a:xfrm>
            <a:off x="6321425" y="2060575"/>
            <a:ext cx="360363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14" name="Google Shape;1414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70000" y="2465388"/>
            <a:ext cx="719138" cy="1603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8" name="Google Shape;1448;p27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9" name="Google Shape;1449;p27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0" name="Google Shape;1450;p27"/>
          <p:cNvSpPr txBox="1"/>
          <p:nvPr>
            <p:ph idx="12" type="sldNum"/>
          </p:nvPr>
        </p:nvSpPr>
        <p:spPr>
          <a:xfrm>
            <a:off x="11552217" y="6553200"/>
            <a:ext cx="5720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/>
          </a:p>
        </p:txBody>
      </p:sp>
      <p:sp>
        <p:nvSpPr>
          <p:cNvPr id="1451" name="Google Shape;1451;p27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1452" name="Google Shape;1452;p27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152400" y="57150"/>
            <a:ext cx="609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2. Schematic for Door Lock Interface </a:t>
            </a:r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050" y="476250"/>
            <a:ext cx="9144000" cy="368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500" y="3789363"/>
            <a:ext cx="4681538" cy="2663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3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3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3"/>
          <p:cNvSpPr txBox="1"/>
          <p:nvPr>
            <p:ph idx="12" type="sldNum"/>
          </p:nvPr>
        </p:nvSpPr>
        <p:spPr>
          <a:xfrm>
            <a:off x="11650679" y="6553200"/>
            <a:ext cx="20936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21" name="Google Shape;121;p3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/>
        </p:nvSpPr>
        <p:spPr>
          <a:xfrm>
            <a:off x="125413" y="57150"/>
            <a:ext cx="8378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 Connecting Dead-Bolt Type Door Lock (Fail Safe) 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593725" y="658813"/>
            <a:ext cx="4167188" cy="34925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3.1. Connect with One System/ One Lock</a:t>
            </a:r>
            <a:endParaRPr/>
          </a:p>
        </p:txBody>
      </p:sp>
      <p:graphicFrame>
        <p:nvGraphicFramePr>
          <p:cNvPr id="128" name="Google Shape;128;p4"/>
          <p:cNvGraphicFramePr/>
          <p:nvPr/>
        </p:nvGraphicFramePr>
        <p:xfrm>
          <a:off x="581940" y="1366838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4" imgH="2311400" imgW="6245225" progId="hunmin.doc" spid="_x0000_s1">
                  <p:embed/>
                </p:oleObj>
              </mc:Choice>
              <mc:Fallback>
                <p:oleObj r:id="rId5" imgH="2311400" imgW="6245225" progId="hunmin.doc">
                  <p:embed/>
                  <p:pic>
                    <p:nvPicPr>
                      <p:cNvPr id="128" name="Google Shape;128;p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81940" y="1366838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Google Shape;129;p4"/>
          <p:cNvSpPr txBox="1"/>
          <p:nvPr/>
        </p:nvSpPr>
        <p:spPr>
          <a:xfrm>
            <a:off x="8614690" y="2439988"/>
            <a:ext cx="500062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8633740" y="2216150"/>
            <a:ext cx="4000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4"/>
          <p:cNvCxnSpPr/>
          <p:nvPr/>
        </p:nvCxnSpPr>
        <p:spPr>
          <a:xfrm rot="10800000">
            <a:off x="7890790" y="2439988"/>
            <a:ext cx="1223962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4"/>
          <p:cNvCxnSpPr/>
          <p:nvPr/>
        </p:nvCxnSpPr>
        <p:spPr>
          <a:xfrm>
            <a:off x="5190452" y="3554413"/>
            <a:ext cx="4283075" cy="19050"/>
          </a:xfrm>
          <a:prstGeom prst="straightConnector1">
            <a:avLst/>
          </a:prstGeom>
          <a:noFill/>
          <a:ln cap="flat" cmpd="sng" w="3175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4"/>
          <p:cNvCxnSpPr/>
          <p:nvPr/>
        </p:nvCxnSpPr>
        <p:spPr>
          <a:xfrm rot="10800000">
            <a:off x="8106690" y="2655888"/>
            <a:ext cx="1079500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4"/>
          <p:cNvCxnSpPr/>
          <p:nvPr/>
        </p:nvCxnSpPr>
        <p:spPr>
          <a:xfrm rot="10800000">
            <a:off x="8106690" y="2943225"/>
            <a:ext cx="1223962" cy="0"/>
          </a:xfrm>
          <a:prstGeom prst="straightConnector1">
            <a:avLst/>
          </a:prstGeom>
          <a:noFill/>
          <a:ln cap="flat" cmpd="sng" w="3175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Lock_DropBolt_R" id="135" name="Google Shape;13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85965" y="1431925"/>
            <a:ext cx="1933575" cy="66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4"/>
          <p:cNvCxnSpPr/>
          <p:nvPr/>
        </p:nvCxnSpPr>
        <p:spPr>
          <a:xfrm>
            <a:off x="9186190" y="1935163"/>
            <a:ext cx="0" cy="720725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4"/>
          <p:cNvCxnSpPr/>
          <p:nvPr/>
        </p:nvCxnSpPr>
        <p:spPr>
          <a:xfrm flipH="1">
            <a:off x="9114752" y="1935163"/>
            <a:ext cx="71438" cy="504825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4"/>
          <p:cNvCxnSpPr/>
          <p:nvPr/>
        </p:nvCxnSpPr>
        <p:spPr>
          <a:xfrm>
            <a:off x="9186190" y="1935163"/>
            <a:ext cx="144462" cy="649287"/>
          </a:xfrm>
          <a:prstGeom prst="straightConnector1">
            <a:avLst/>
          </a:prstGeom>
          <a:noFill/>
          <a:ln cap="flat" cmpd="sng" w="3175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4"/>
          <p:cNvCxnSpPr/>
          <p:nvPr/>
        </p:nvCxnSpPr>
        <p:spPr>
          <a:xfrm>
            <a:off x="9473527" y="2584450"/>
            <a:ext cx="0" cy="989013"/>
          </a:xfrm>
          <a:prstGeom prst="straightConnector1">
            <a:avLst/>
          </a:prstGeom>
          <a:noFill/>
          <a:ln cap="flat" cmpd="sng" w="3175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4"/>
          <p:cNvCxnSpPr/>
          <p:nvPr/>
        </p:nvCxnSpPr>
        <p:spPr>
          <a:xfrm>
            <a:off x="9330652" y="2584450"/>
            <a:ext cx="0" cy="358775"/>
          </a:xfrm>
          <a:prstGeom prst="straightConnector1">
            <a:avLst/>
          </a:prstGeom>
          <a:noFill/>
          <a:ln cap="flat" cmpd="sng" w="3175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4"/>
          <p:cNvSpPr txBox="1"/>
          <p:nvPr/>
        </p:nvSpPr>
        <p:spPr>
          <a:xfrm>
            <a:off x="8625802" y="2727325"/>
            <a:ext cx="452438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Gray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8678190" y="3340100"/>
            <a:ext cx="59343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Orange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4"/>
          <p:cNvCxnSpPr/>
          <p:nvPr/>
        </p:nvCxnSpPr>
        <p:spPr>
          <a:xfrm>
            <a:off x="9186190" y="1935163"/>
            <a:ext cx="287337" cy="649287"/>
          </a:xfrm>
          <a:prstGeom prst="straightConnector1">
            <a:avLst/>
          </a:prstGeom>
          <a:noFill/>
          <a:ln cap="flat" cmpd="sng" w="3175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4"/>
          <p:cNvSpPr txBox="1"/>
          <p:nvPr/>
        </p:nvSpPr>
        <p:spPr>
          <a:xfrm>
            <a:off x="7852690" y="3703638"/>
            <a:ext cx="6492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Orange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Gray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8284490" y="3703638"/>
            <a:ext cx="20875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Lock (+)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Lock (-)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Door Monitor (NC)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Ground (Door Status Com)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7925715" y="2227263"/>
            <a:ext cx="623887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Lock(+)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8036840" y="2433638"/>
            <a:ext cx="617537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Lock(-)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8033665" y="2871788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149" name="Google Shape;149;p4"/>
          <p:cNvCxnSpPr/>
          <p:nvPr/>
        </p:nvCxnSpPr>
        <p:spPr>
          <a:xfrm rot="10800000">
            <a:off x="7897140" y="2439988"/>
            <a:ext cx="11112" cy="80645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4"/>
          <p:cNvCxnSpPr/>
          <p:nvPr/>
        </p:nvCxnSpPr>
        <p:spPr>
          <a:xfrm flipH="1">
            <a:off x="4325265" y="3417888"/>
            <a:ext cx="971550" cy="635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4"/>
          <p:cNvCxnSpPr/>
          <p:nvPr/>
        </p:nvCxnSpPr>
        <p:spPr>
          <a:xfrm rot="10800000">
            <a:off x="4649115" y="2943225"/>
            <a:ext cx="3473450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4"/>
          <p:cNvCxnSpPr/>
          <p:nvPr/>
        </p:nvCxnSpPr>
        <p:spPr>
          <a:xfrm rot="10800000">
            <a:off x="8098752" y="2655888"/>
            <a:ext cx="6350" cy="307975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4"/>
          <p:cNvCxnSpPr/>
          <p:nvPr/>
        </p:nvCxnSpPr>
        <p:spPr>
          <a:xfrm flipH="1" rot="10800000">
            <a:off x="4307802" y="3016250"/>
            <a:ext cx="882650" cy="7938"/>
          </a:xfrm>
          <a:prstGeom prst="straightConnector1">
            <a:avLst/>
          </a:prstGeom>
          <a:noFill/>
          <a:ln cap="flat" cmpd="sng" w="3175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4"/>
          <p:cNvSpPr/>
          <p:nvPr/>
        </p:nvSpPr>
        <p:spPr>
          <a:xfrm>
            <a:off x="6492202" y="4359275"/>
            <a:ext cx="577850" cy="533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657302" y="4511675"/>
            <a:ext cx="247650" cy="228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6346152" y="4000500"/>
            <a:ext cx="85883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Inside Door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Open S/W</a:t>
            </a:r>
            <a:endParaRPr/>
          </a:p>
        </p:txBody>
      </p:sp>
      <p:cxnSp>
        <p:nvCxnSpPr>
          <p:cNvPr id="157" name="Google Shape;157;p4"/>
          <p:cNvCxnSpPr/>
          <p:nvPr/>
        </p:nvCxnSpPr>
        <p:spPr>
          <a:xfrm rot="10800000">
            <a:off x="6844627" y="5151438"/>
            <a:ext cx="541338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4"/>
          <p:cNvCxnSpPr/>
          <p:nvPr/>
        </p:nvCxnSpPr>
        <p:spPr>
          <a:xfrm>
            <a:off x="5033290" y="5151438"/>
            <a:ext cx="1674812" cy="0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4"/>
          <p:cNvCxnSpPr/>
          <p:nvPr/>
        </p:nvCxnSpPr>
        <p:spPr>
          <a:xfrm>
            <a:off x="6852565" y="4864100"/>
            <a:ext cx="1587" cy="287338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4"/>
          <p:cNvCxnSpPr/>
          <p:nvPr/>
        </p:nvCxnSpPr>
        <p:spPr>
          <a:xfrm rot="10800000">
            <a:off x="6708102" y="4864100"/>
            <a:ext cx="0" cy="287338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4"/>
          <p:cNvCxnSpPr/>
          <p:nvPr/>
        </p:nvCxnSpPr>
        <p:spPr>
          <a:xfrm>
            <a:off x="7385965" y="2943225"/>
            <a:ext cx="0" cy="2208213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4"/>
          <p:cNvCxnSpPr/>
          <p:nvPr/>
        </p:nvCxnSpPr>
        <p:spPr>
          <a:xfrm rot="10800000">
            <a:off x="5033290" y="3127375"/>
            <a:ext cx="0" cy="2024063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4"/>
          <p:cNvCxnSpPr/>
          <p:nvPr/>
        </p:nvCxnSpPr>
        <p:spPr>
          <a:xfrm>
            <a:off x="5190452" y="3016250"/>
            <a:ext cx="0" cy="557213"/>
          </a:xfrm>
          <a:prstGeom prst="straightConnector1">
            <a:avLst/>
          </a:prstGeom>
          <a:noFill/>
          <a:ln cap="flat" cmpd="sng" w="3175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4"/>
          <p:cNvSpPr txBox="1"/>
          <p:nvPr/>
        </p:nvSpPr>
        <p:spPr>
          <a:xfrm>
            <a:off x="5009477" y="3832225"/>
            <a:ext cx="1223963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Pin4, Inside Open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6904952" y="4899025"/>
            <a:ext cx="4667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GND</a:t>
            </a:r>
            <a:endParaRPr/>
          </a:p>
        </p:txBody>
      </p:sp>
      <p:cxnSp>
        <p:nvCxnSpPr>
          <p:cNvPr id="166" name="Google Shape;166;p4"/>
          <p:cNvCxnSpPr/>
          <p:nvPr/>
        </p:nvCxnSpPr>
        <p:spPr>
          <a:xfrm rot="10800000">
            <a:off x="5279352" y="2378075"/>
            <a:ext cx="0" cy="103505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4"/>
          <p:cNvCxnSpPr/>
          <p:nvPr/>
        </p:nvCxnSpPr>
        <p:spPr>
          <a:xfrm flipH="1">
            <a:off x="4307802" y="2382838"/>
            <a:ext cx="971550" cy="635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4"/>
          <p:cNvSpPr txBox="1"/>
          <p:nvPr/>
        </p:nvSpPr>
        <p:spPr>
          <a:xfrm>
            <a:off x="5369840" y="2286000"/>
            <a:ext cx="130837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Pin11 Shorted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4"/>
          <p:cNvCxnSpPr/>
          <p:nvPr/>
        </p:nvCxnSpPr>
        <p:spPr>
          <a:xfrm rot="10800000">
            <a:off x="4307802" y="3213100"/>
            <a:ext cx="3581400" cy="17463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4"/>
          <p:cNvSpPr txBox="1"/>
          <p:nvPr/>
        </p:nvSpPr>
        <p:spPr>
          <a:xfrm>
            <a:off x="5406352" y="2971800"/>
            <a:ext cx="11176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Pin3, Lock1 NC</a:t>
            </a:r>
            <a:endParaRPr/>
          </a:p>
        </p:txBody>
      </p:sp>
      <p:sp>
        <p:nvSpPr>
          <p:cNvPr id="171" name="Google Shape;171;p4"/>
          <p:cNvSpPr txBox="1"/>
          <p:nvPr/>
        </p:nvSpPr>
        <p:spPr>
          <a:xfrm>
            <a:off x="5403177" y="2708275"/>
            <a:ext cx="9493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Pin6, Ground</a:t>
            </a:r>
            <a:endParaRPr/>
          </a:p>
        </p:txBody>
      </p:sp>
      <p:sp>
        <p:nvSpPr>
          <p:cNvPr id="172" name="Google Shape;172;p4"/>
          <p:cNvSpPr txBox="1"/>
          <p:nvPr/>
        </p:nvSpPr>
        <p:spPr>
          <a:xfrm>
            <a:off x="5414290" y="3319463"/>
            <a:ext cx="131762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Pin5, Door Monitor</a:t>
            </a:r>
            <a:endParaRPr/>
          </a:p>
        </p:txBody>
      </p:sp>
      <p:cxnSp>
        <p:nvCxnSpPr>
          <p:cNvPr id="173" name="Google Shape;173;p4"/>
          <p:cNvCxnSpPr/>
          <p:nvPr/>
        </p:nvCxnSpPr>
        <p:spPr>
          <a:xfrm flipH="1" rot="10800000">
            <a:off x="4709440" y="3140075"/>
            <a:ext cx="323850" cy="4763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4"/>
          <p:cNvSpPr/>
          <p:nvPr/>
        </p:nvSpPr>
        <p:spPr>
          <a:xfrm>
            <a:off x="7303415" y="2862263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175" name="Google Shape;175;p4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4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" name="Google Shape;177;p4"/>
          <p:cNvSpPr txBox="1"/>
          <p:nvPr>
            <p:ph idx="12" type="sldNum"/>
          </p:nvPr>
        </p:nvSpPr>
        <p:spPr>
          <a:xfrm>
            <a:off x="11650679" y="6553200"/>
            <a:ext cx="20936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78" name="Google Shape;178;p4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179" name="Google Shape;179;p4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5"/>
          <p:cNvGraphicFramePr/>
          <p:nvPr/>
        </p:nvGraphicFramePr>
        <p:xfrm>
          <a:off x="581945" y="981075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4" imgH="2311400" imgW="6245225" progId="hunmin.doc" spid="_x0000_s1">
                  <p:embed/>
                </p:oleObj>
              </mc:Choice>
              <mc:Fallback>
                <p:oleObj r:id="rId5" imgH="2311400" imgW="6245225" progId="hunmin.doc">
                  <p:embed/>
                  <p:pic>
                    <p:nvPicPr>
                      <p:cNvPr id="185" name="Google Shape;185;p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81945" y="981075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Google Shape;186;p5"/>
          <p:cNvSpPr txBox="1"/>
          <p:nvPr/>
        </p:nvSpPr>
        <p:spPr>
          <a:xfrm>
            <a:off x="8614695" y="2054225"/>
            <a:ext cx="500062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8633745" y="1830388"/>
            <a:ext cx="4000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5"/>
          <p:cNvCxnSpPr/>
          <p:nvPr/>
        </p:nvCxnSpPr>
        <p:spPr>
          <a:xfrm rot="10800000">
            <a:off x="6827169" y="2054225"/>
            <a:ext cx="2287587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5"/>
          <p:cNvCxnSpPr/>
          <p:nvPr/>
        </p:nvCxnSpPr>
        <p:spPr>
          <a:xfrm>
            <a:off x="7578636" y="3186113"/>
            <a:ext cx="1894896" cy="0"/>
          </a:xfrm>
          <a:prstGeom prst="straightConnector1">
            <a:avLst/>
          </a:prstGeom>
          <a:noFill/>
          <a:ln cap="flat" cmpd="sng" w="3175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5"/>
          <p:cNvCxnSpPr/>
          <p:nvPr/>
        </p:nvCxnSpPr>
        <p:spPr>
          <a:xfrm rot="10800000">
            <a:off x="7358982" y="2260600"/>
            <a:ext cx="1827213" cy="9525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5"/>
          <p:cNvCxnSpPr/>
          <p:nvPr/>
        </p:nvCxnSpPr>
        <p:spPr>
          <a:xfrm rot="10800000">
            <a:off x="7358982" y="2557463"/>
            <a:ext cx="1971675" cy="0"/>
          </a:xfrm>
          <a:prstGeom prst="straightConnector1">
            <a:avLst/>
          </a:prstGeom>
          <a:noFill/>
          <a:ln cap="flat" cmpd="sng" w="3175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Lock_DropBolt_R" id="192" name="Google Shape;19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85970" y="1046163"/>
            <a:ext cx="1933575" cy="66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5"/>
          <p:cNvCxnSpPr/>
          <p:nvPr/>
        </p:nvCxnSpPr>
        <p:spPr>
          <a:xfrm>
            <a:off x="9186195" y="1549400"/>
            <a:ext cx="0" cy="720725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5"/>
          <p:cNvCxnSpPr/>
          <p:nvPr/>
        </p:nvCxnSpPr>
        <p:spPr>
          <a:xfrm flipH="1">
            <a:off x="9114757" y="1549400"/>
            <a:ext cx="71438" cy="504825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5"/>
          <p:cNvCxnSpPr/>
          <p:nvPr/>
        </p:nvCxnSpPr>
        <p:spPr>
          <a:xfrm>
            <a:off x="9186195" y="1549400"/>
            <a:ext cx="144462" cy="649288"/>
          </a:xfrm>
          <a:prstGeom prst="straightConnector1">
            <a:avLst/>
          </a:prstGeom>
          <a:noFill/>
          <a:ln cap="flat" cmpd="sng" w="3175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5"/>
          <p:cNvCxnSpPr/>
          <p:nvPr/>
        </p:nvCxnSpPr>
        <p:spPr>
          <a:xfrm>
            <a:off x="9473532" y="2198688"/>
            <a:ext cx="0" cy="987425"/>
          </a:xfrm>
          <a:prstGeom prst="straightConnector1">
            <a:avLst/>
          </a:prstGeom>
          <a:noFill/>
          <a:ln cap="flat" cmpd="sng" w="3175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5"/>
          <p:cNvCxnSpPr/>
          <p:nvPr/>
        </p:nvCxnSpPr>
        <p:spPr>
          <a:xfrm>
            <a:off x="9330657" y="2198688"/>
            <a:ext cx="0" cy="358775"/>
          </a:xfrm>
          <a:prstGeom prst="straightConnector1">
            <a:avLst/>
          </a:prstGeom>
          <a:noFill/>
          <a:ln cap="flat" cmpd="sng" w="3175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5"/>
          <p:cNvSpPr txBox="1"/>
          <p:nvPr/>
        </p:nvSpPr>
        <p:spPr>
          <a:xfrm>
            <a:off x="8625807" y="2341563"/>
            <a:ext cx="452438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Gray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"/>
          <p:cNvSpPr txBox="1"/>
          <p:nvPr/>
        </p:nvSpPr>
        <p:spPr>
          <a:xfrm>
            <a:off x="8668467" y="2954338"/>
            <a:ext cx="59343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Orange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5"/>
          <p:cNvCxnSpPr/>
          <p:nvPr/>
        </p:nvCxnSpPr>
        <p:spPr>
          <a:xfrm>
            <a:off x="9186195" y="1549400"/>
            <a:ext cx="287337" cy="649288"/>
          </a:xfrm>
          <a:prstGeom prst="straightConnector1">
            <a:avLst/>
          </a:prstGeom>
          <a:noFill/>
          <a:ln cap="flat" cmpd="sng" w="3175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" name="Google Shape;201;p5"/>
          <p:cNvSpPr txBox="1"/>
          <p:nvPr/>
        </p:nvSpPr>
        <p:spPr>
          <a:xfrm>
            <a:off x="7852695" y="3316288"/>
            <a:ext cx="6492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Orange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Gray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8284495" y="3316288"/>
            <a:ext cx="20875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Lock (+)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Lock (-)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Door Monitor (NC)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Ground (Door Status Com)</a:t>
            </a:r>
            <a:endParaRPr/>
          </a:p>
        </p:txBody>
      </p:sp>
      <p:sp>
        <p:nvSpPr>
          <p:cNvPr id="203" name="Google Shape;203;p5"/>
          <p:cNvSpPr txBox="1"/>
          <p:nvPr/>
        </p:nvSpPr>
        <p:spPr>
          <a:xfrm>
            <a:off x="7925720" y="1841500"/>
            <a:ext cx="623887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Lock(+)</a:t>
            </a:r>
            <a:endParaRPr/>
          </a:p>
        </p:txBody>
      </p:sp>
      <p:sp>
        <p:nvSpPr>
          <p:cNvPr id="204" name="Google Shape;204;p5"/>
          <p:cNvSpPr txBox="1"/>
          <p:nvPr/>
        </p:nvSpPr>
        <p:spPr>
          <a:xfrm>
            <a:off x="8036845" y="2047875"/>
            <a:ext cx="617537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Lock(-)</a:t>
            </a:r>
            <a:endParaRPr/>
          </a:p>
        </p:txBody>
      </p:sp>
      <p:sp>
        <p:nvSpPr>
          <p:cNvPr id="205" name="Google Shape;205;p5"/>
          <p:cNvSpPr/>
          <p:nvPr/>
        </p:nvSpPr>
        <p:spPr>
          <a:xfrm>
            <a:off x="7281195" y="2476500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206" name="Google Shape;206;p5"/>
          <p:cNvCxnSpPr/>
          <p:nvPr/>
        </p:nvCxnSpPr>
        <p:spPr>
          <a:xfrm rot="10800000">
            <a:off x="6831796" y="2039936"/>
            <a:ext cx="0" cy="34544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5"/>
          <p:cNvCxnSpPr/>
          <p:nvPr/>
        </p:nvCxnSpPr>
        <p:spPr>
          <a:xfrm rot="10800000">
            <a:off x="4307807" y="3047022"/>
            <a:ext cx="3051175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5"/>
          <p:cNvCxnSpPr/>
          <p:nvPr/>
        </p:nvCxnSpPr>
        <p:spPr>
          <a:xfrm rot="10800000">
            <a:off x="7358982" y="2239963"/>
            <a:ext cx="3754" cy="298450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p5"/>
          <p:cNvSpPr txBox="1"/>
          <p:nvPr/>
        </p:nvSpPr>
        <p:spPr>
          <a:xfrm>
            <a:off x="4700578" y="2721647"/>
            <a:ext cx="11240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Pin2, Lock1 NO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125413" y="57150"/>
            <a:ext cx="8378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 Connecting Dead-Bolt Type Door Lock (Fail Safe) </a:t>
            </a:r>
            <a:endParaRPr/>
          </a:p>
        </p:txBody>
      </p:sp>
      <p:sp>
        <p:nvSpPr>
          <p:cNvPr id="211" name="Google Shape;211;p5"/>
          <p:cNvSpPr txBox="1"/>
          <p:nvPr/>
        </p:nvSpPr>
        <p:spPr>
          <a:xfrm>
            <a:off x="593725" y="603250"/>
            <a:ext cx="4278313" cy="34925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3.2. Connect with Two Systems/ One Lock</a:t>
            </a:r>
            <a:endParaRPr/>
          </a:p>
        </p:txBody>
      </p:sp>
      <p:graphicFrame>
        <p:nvGraphicFramePr>
          <p:cNvPr id="212" name="Google Shape;212;p5"/>
          <p:cNvGraphicFramePr/>
          <p:nvPr/>
        </p:nvGraphicFramePr>
        <p:xfrm>
          <a:off x="594645" y="3638550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8" imgH="2311400" imgW="6245225" progId="hunmin.doc" spid="_x0000_s2">
                  <p:embed/>
                </p:oleObj>
              </mc:Choice>
              <mc:Fallback>
                <p:oleObj r:id="rId9" imgH="2311400" imgW="6245225" progId="hunmin.doc">
                  <p:embed/>
                  <p:pic>
                    <p:nvPicPr>
                      <p:cNvPr id="212" name="Google Shape;212;p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94645" y="3638550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3" name="Google Shape;213;p5"/>
          <p:cNvCxnSpPr/>
          <p:nvPr/>
        </p:nvCxnSpPr>
        <p:spPr>
          <a:xfrm rot="10800000">
            <a:off x="4938045" y="4652963"/>
            <a:ext cx="0" cy="1046162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5"/>
          <p:cNvCxnSpPr/>
          <p:nvPr/>
        </p:nvCxnSpPr>
        <p:spPr>
          <a:xfrm flipH="1">
            <a:off x="4307807" y="4648200"/>
            <a:ext cx="630238" cy="15875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5"/>
          <p:cNvCxnSpPr/>
          <p:nvPr/>
        </p:nvCxnSpPr>
        <p:spPr>
          <a:xfrm rot="10800000">
            <a:off x="4326855" y="5494337"/>
            <a:ext cx="2500313" cy="0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5"/>
          <p:cNvCxnSpPr/>
          <p:nvPr/>
        </p:nvCxnSpPr>
        <p:spPr>
          <a:xfrm>
            <a:off x="7578636" y="3198813"/>
            <a:ext cx="0" cy="2084387"/>
          </a:xfrm>
          <a:prstGeom prst="straightConnector1">
            <a:avLst/>
          </a:prstGeom>
          <a:noFill/>
          <a:ln cap="flat" cmpd="sng" w="3175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5"/>
          <p:cNvCxnSpPr/>
          <p:nvPr/>
        </p:nvCxnSpPr>
        <p:spPr>
          <a:xfrm>
            <a:off x="4326857" y="5292725"/>
            <a:ext cx="3251779" cy="0"/>
          </a:xfrm>
          <a:prstGeom prst="straightConnector1">
            <a:avLst/>
          </a:prstGeom>
          <a:noFill/>
          <a:ln cap="flat" cmpd="sng" w="3175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5"/>
          <p:cNvSpPr txBox="1"/>
          <p:nvPr/>
        </p:nvSpPr>
        <p:spPr>
          <a:xfrm>
            <a:off x="5464589" y="5248273"/>
            <a:ext cx="13176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Pin5, Door Monitor</a:t>
            </a:r>
            <a:endParaRPr/>
          </a:p>
        </p:txBody>
      </p:sp>
      <p:sp>
        <p:nvSpPr>
          <p:cNvPr id="219" name="Google Shape;219;p5"/>
          <p:cNvSpPr txBox="1"/>
          <p:nvPr/>
        </p:nvSpPr>
        <p:spPr>
          <a:xfrm>
            <a:off x="5464588" y="5457031"/>
            <a:ext cx="11176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Pin3, Lock1 NC</a:t>
            </a:r>
            <a:endParaRPr/>
          </a:p>
        </p:txBody>
      </p:sp>
      <p:sp>
        <p:nvSpPr>
          <p:cNvPr id="220" name="Google Shape;220;p5"/>
          <p:cNvSpPr txBox="1"/>
          <p:nvPr/>
        </p:nvSpPr>
        <p:spPr>
          <a:xfrm>
            <a:off x="3888982" y="3040625"/>
            <a:ext cx="121920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Lock1 COM</a:t>
            </a:r>
            <a:endParaRPr/>
          </a:p>
        </p:txBody>
      </p:sp>
      <p:cxnSp>
        <p:nvCxnSpPr>
          <p:cNvPr id="221" name="Google Shape;221;p5"/>
          <p:cNvCxnSpPr/>
          <p:nvPr/>
        </p:nvCxnSpPr>
        <p:spPr>
          <a:xfrm rot="10800000">
            <a:off x="4728495" y="5224463"/>
            <a:ext cx="2640012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5"/>
          <p:cNvSpPr txBox="1"/>
          <p:nvPr/>
        </p:nvSpPr>
        <p:spPr>
          <a:xfrm>
            <a:off x="5463267" y="5003309"/>
            <a:ext cx="94932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Pin6, Ground</a:t>
            </a:r>
            <a:endParaRPr/>
          </a:p>
        </p:txBody>
      </p:sp>
      <p:sp>
        <p:nvSpPr>
          <p:cNvPr id="223" name="Google Shape;223;p5"/>
          <p:cNvSpPr txBox="1"/>
          <p:nvPr/>
        </p:nvSpPr>
        <p:spPr>
          <a:xfrm>
            <a:off x="4307807" y="5713656"/>
            <a:ext cx="130837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Pin11 Shorted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5"/>
          <p:cNvCxnSpPr/>
          <p:nvPr/>
        </p:nvCxnSpPr>
        <p:spPr>
          <a:xfrm rot="10800000">
            <a:off x="4326855" y="5696052"/>
            <a:ext cx="618619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5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5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Google Shape;227;p5"/>
          <p:cNvSpPr txBox="1"/>
          <p:nvPr>
            <p:ph idx="12" type="sldNum"/>
          </p:nvPr>
        </p:nvSpPr>
        <p:spPr>
          <a:xfrm>
            <a:off x="11650679" y="6553200"/>
            <a:ext cx="20936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8" name="Google Shape;228;p5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229" name="Google Shape;229;p5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cxnSp>
        <p:nvCxnSpPr>
          <p:cNvPr id="230" name="Google Shape;230;p5"/>
          <p:cNvCxnSpPr/>
          <p:nvPr/>
        </p:nvCxnSpPr>
        <p:spPr>
          <a:xfrm rot="10800000">
            <a:off x="5152053" y="2954337"/>
            <a:ext cx="0" cy="2454052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5"/>
          <p:cNvCxnSpPr/>
          <p:nvPr/>
        </p:nvCxnSpPr>
        <p:spPr>
          <a:xfrm rot="10800000">
            <a:off x="4728495" y="5408390"/>
            <a:ext cx="423558" cy="0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5"/>
          <p:cNvCxnSpPr/>
          <p:nvPr/>
        </p:nvCxnSpPr>
        <p:spPr>
          <a:xfrm rot="10800000">
            <a:off x="4728495" y="2954338"/>
            <a:ext cx="423558" cy="0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5"/>
          <p:cNvSpPr txBox="1"/>
          <p:nvPr/>
        </p:nvSpPr>
        <p:spPr>
          <a:xfrm>
            <a:off x="5097029" y="4736899"/>
            <a:ext cx="1223963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Pin4, Inside Open</a:t>
            </a: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7278158" y="2970822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235" name="Google Shape;235;p5"/>
          <p:cNvSpPr txBox="1"/>
          <p:nvPr/>
        </p:nvSpPr>
        <p:spPr>
          <a:xfrm>
            <a:off x="166951" y="1577975"/>
            <a:ext cx="372794" cy="1498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2</a:t>
            </a:r>
            <a:endParaRPr/>
          </a:p>
        </p:txBody>
      </p:sp>
      <p:sp>
        <p:nvSpPr>
          <p:cNvPr id="236" name="Google Shape;236;p5"/>
          <p:cNvSpPr txBox="1"/>
          <p:nvPr/>
        </p:nvSpPr>
        <p:spPr>
          <a:xfrm>
            <a:off x="181241" y="4257683"/>
            <a:ext cx="372794" cy="13465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1</a:t>
            </a:r>
            <a:endParaRPr/>
          </a:p>
        </p:txBody>
      </p:sp>
      <p:sp>
        <p:nvSpPr>
          <p:cNvPr id="237" name="Google Shape;237;p5"/>
          <p:cNvSpPr txBox="1"/>
          <p:nvPr/>
        </p:nvSpPr>
        <p:spPr>
          <a:xfrm>
            <a:off x="9604550" y="1043055"/>
            <a:ext cx="1521570" cy="78483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&lt;DB Door Signal&gt;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Closed: NO-COM, Short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NC-COM, Open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Opened: NO-COM, Open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NC-COM, Short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"/>
          <p:cNvSpPr txBox="1"/>
          <p:nvPr/>
        </p:nvSpPr>
        <p:spPr>
          <a:xfrm>
            <a:off x="107950" y="57150"/>
            <a:ext cx="774223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4. Connecting Strike Type Door Lock (Fail Safe) </a:t>
            </a:r>
            <a:endParaRPr/>
          </a:p>
        </p:txBody>
      </p:sp>
      <p:sp>
        <p:nvSpPr>
          <p:cNvPr id="243" name="Google Shape;243;p6"/>
          <p:cNvSpPr txBox="1"/>
          <p:nvPr/>
        </p:nvSpPr>
        <p:spPr>
          <a:xfrm>
            <a:off x="593725" y="658813"/>
            <a:ext cx="4144963" cy="34925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4.1. Connect with One system/ One Lock</a:t>
            </a:r>
            <a:endParaRPr/>
          </a:p>
        </p:txBody>
      </p:sp>
      <p:graphicFrame>
        <p:nvGraphicFramePr>
          <p:cNvPr id="244" name="Google Shape;244;p6"/>
          <p:cNvGraphicFramePr/>
          <p:nvPr/>
        </p:nvGraphicFramePr>
        <p:xfrm>
          <a:off x="604838" y="1366838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4" imgH="2311400" imgW="6245225" progId="hunmin.doc" spid="_x0000_s1">
                  <p:embed/>
                </p:oleObj>
              </mc:Choice>
              <mc:Fallback>
                <p:oleObj r:id="rId5" imgH="2311400" imgW="6245225" progId="hunmin.doc">
                  <p:embed/>
                  <p:pic>
                    <p:nvPicPr>
                      <p:cNvPr id="244" name="Google Shape;244;p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04838" y="1366838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" name="Google Shape;245;p6"/>
          <p:cNvSpPr txBox="1"/>
          <p:nvPr/>
        </p:nvSpPr>
        <p:spPr>
          <a:xfrm>
            <a:off x="7770813" y="2738438"/>
            <a:ext cx="500062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7770813" y="3009900"/>
            <a:ext cx="4000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6"/>
          <p:cNvCxnSpPr/>
          <p:nvPr/>
        </p:nvCxnSpPr>
        <p:spPr>
          <a:xfrm>
            <a:off x="5362575" y="3411538"/>
            <a:ext cx="2552700" cy="12700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6"/>
          <p:cNvCxnSpPr/>
          <p:nvPr/>
        </p:nvCxnSpPr>
        <p:spPr>
          <a:xfrm flipH="1">
            <a:off x="7713663" y="3609975"/>
            <a:ext cx="225425" cy="1588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6"/>
          <p:cNvSpPr txBox="1"/>
          <p:nvPr/>
        </p:nvSpPr>
        <p:spPr>
          <a:xfrm>
            <a:off x="7783513" y="3400425"/>
            <a:ext cx="55245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 txBox="1"/>
          <p:nvPr/>
        </p:nvSpPr>
        <p:spPr>
          <a:xfrm>
            <a:off x="7767638" y="3205163"/>
            <a:ext cx="58578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endParaRPr/>
          </a:p>
        </p:txBody>
      </p:sp>
      <p:sp>
        <p:nvSpPr>
          <p:cNvPr id="251" name="Google Shape;251;p6"/>
          <p:cNvSpPr txBox="1"/>
          <p:nvPr/>
        </p:nvSpPr>
        <p:spPr>
          <a:xfrm>
            <a:off x="6648450" y="3008313"/>
            <a:ext cx="623888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Lock(+)</a:t>
            </a:r>
            <a:endParaRPr/>
          </a:p>
        </p:txBody>
      </p:sp>
      <p:sp>
        <p:nvSpPr>
          <p:cNvPr id="252" name="Google Shape;252;p6"/>
          <p:cNvSpPr txBox="1"/>
          <p:nvPr/>
        </p:nvSpPr>
        <p:spPr>
          <a:xfrm>
            <a:off x="6653213" y="2730500"/>
            <a:ext cx="617537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Lock(-)</a:t>
            </a:r>
            <a:endParaRPr/>
          </a:p>
        </p:txBody>
      </p:sp>
      <p:sp>
        <p:nvSpPr>
          <p:cNvPr id="253" name="Google Shape;253;p6"/>
          <p:cNvSpPr/>
          <p:nvPr/>
        </p:nvSpPr>
        <p:spPr>
          <a:xfrm>
            <a:off x="7632700" y="2862263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254" name="Google Shape;254;p6"/>
          <p:cNvCxnSpPr/>
          <p:nvPr/>
        </p:nvCxnSpPr>
        <p:spPr>
          <a:xfrm flipH="1">
            <a:off x="4348163" y="3422650"/>
            <a:ext cx="885825" cy="1588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6"/>
          <p:cNvCxnSpPr/>
          <p:nvPr/>
        </p:nvCxnSpPr>
        <p:spPr>
          <a:xfrm rot="10800000">
            <a:off x="4672013" y="2943225"/>
            <a:ext cx="3243262" cy="1588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6"/>
          <p:cNvCxnSpPr/>
          <p:nvPr/>
        </p:nvCxnSpPr>
        <p:spPr>
          <a:xfrm rot="10800000">
            <a:off x="7712075" y="2946400"/>
            <a:ext cx="3175" cy="665163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6"/>
          <p:cNvCxnSpPr/>
          <p:nvPr/>
        </p:nvCxnSpPr>
        <p:spPr>
          <a:xfrm flipH="1" rot="10800000">
            <a:off x="4330700" y="3013075"/>
            <a:ext cx="1044575" cy="11113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6"/>
          <p:cNvSpPr/>
          <p:nvPr/>
        </p:nvSpPr>
        <p:spPr>
          <a:xfrm>
            <a:off x="6515100" y="4359275"/>
            <a:ext cx="577850" cy="533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6680200" y="4511675"/>
            <a:ext cx="247650" cy="228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260" name="Google Shape;260;p6"/>
          <p:cNvSpPr txBox="1"/>
          <p:nvPr/>
        </p:nvSpPr>
        <p:spPr>
          <a:xfrm>
            <a:off x="6369050" y="4000500"/>
            <a:ext cx="85883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Inside Door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Open S/W</a:t>
            </a:r>
            <a:endParaRPr/>
          </a:p>
        </p:txBody>
      </p:sp>
      <p:cxnSp>
        <p:nvCxnSpPr>
          <p:cNvPr id="261" name="Google Shape;261;p6"/>
          <p:cNvCxnSpPr/>
          <p:nvPr/>
        </p:nvCxnSpPr>
        <p:spPr>
          <a:xfrm rot="10800000">
            <a:off x="6867525" y="5151438"/>
            <a:ext cx="541338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6"/>
          <p:cNvCxnSpPr/>
          <p:nvPr/>
        </p:nvCxnSpPr>
        <p:spPr>
          <a:xfrm>
            <a:off x="5056188" y="5151438"/>
            <a:ext cx="1674812" cy="0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6"/>
          <p:cNvCxnSpPr/>
          <p:nvPr/>
        </p:nvCxnSpPr>
        <p:spPr>
          <a:xfrm>
            <a:off x="6875463" y="4864100"/>
            <a:ext cx="1587" cy="287338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6"/>
          <p:cNvCxnSpPr/>
          <p:nvPr/>
        </p:nvCxnSpPr>
        <p:spPr>
          <a:xfrm rot="10800000">
            <a:off x="6731000" y="4864100"/>
            <a:ext cx="0" cy="287338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6"/>
          <p:cNvCxnSpPr/>
          <p:nvPr/>
        </p:nvCxnSpPr>
        <p:spPr>
          <a:xfrm>
            <a:off x="7408863" y="2943225"/>
            <a:ext cx="0" cy="2208213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6"/>
          <p:cNvCxnSpPr/>
          <p:nvPr/>
        </p:nvCxnSpPr>
        <p:spPr>
          <a:xfrm rot="10800000">
            <a:off x="5056188" y="3127375"/>
            <a:ext cx="0" cy="2024063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6"/>
          <p:cNvCxnSpPr/>
          <p:nvPr/>
        </p:nvCxnSpPr>
        <p:spPr>
          <a:xfrm>
            <a:off x="5375275" y="3013075"/>
            <a:ext cx="0" cy="409575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6"/>
          <p:cNvSpPr txBox="1"/>
          <p:nvPr/>
        </p:nvSpPr>
        <p:spPr>
          <a:xfrm>
            <a:off x="5032375" y="3832225"/>
            <a:ext cx="1223963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Pin4, Inside Open</a:t>
            </a:r>
            <a:endParaRPr/>
          </a:p>
        </p:txBody>
      </p:sp>
      <p:sp>
        <p:nvSpPr>
          <p:cNvPr id="269" name="Google Shape;269;p6"/>
          <p:cNvSpPr txBox="1"/>
          <p:nvPr/>
        </p:nvSpPr>
        <p:spPr>
          <a:xfrm>
            <a:off x="6927850" y="4899025"/>
            <a:ext cx="4667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GND</a:t>
            </a:r>
            <a:endParaRPr/>
          </a:p>
        </p:txBody>
      </p:sp>
      <p:cxnSp>
        <p:nvCxnSpPr>
          <p:cNvPr id="270" name="Google Shape;270;p6"/>
          <p:cNvCxnSpPr/>
          <p:nvPr/>
        </p:nvCxnSpPr>
        <p:spPr>
          <a:xfrm rot="10800000">
            <a:off x="5219700" y="2389188"/>
            <a:ext cx="0" cy="103505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6"/>
          <p:cNvCxnSpPr/>
          <p:nvPr/>
        </p:nvCxnSpPr>
        <p:spPr>
          <a:xfrm flipH="1">
            <a:off x="4330700" y="2384425"/>
            <a:ext cx="903288" cy="4763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6"/>
          <p:cNvSpPr txBox="1"/>
          <p:nvPr/>
        </p:nvSpPr>
        <p:spPr>
          <a:xfrm>
            <a:off x="5192713" y="2295525"/>
            <a:ext cx="130837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Pin11 Shorted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273;p6"/>
          <p:cNvCxnSpPr/>
          <p:nvPr/>
        </p:nvCxnSpPr>
        <p:spPr>
          <a:xfrm rot="10800000">
            <a:off x="4330700" y="3213100"/>
            <a:ext cx="3581400" cy="17463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6"/>
          <p:cNvSpPr txBox="1"/>
          <p:nvPr/>
        </p:nvSpPr>
        <p:spPr>
          <a:xfrm>
            <a:off x="5429250" y="2971800"/>
            <a:ext cx="11176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Pin3, Lock1 NC</a:t>
            </a:r>
            <a:endParaRPr/>
          </a:p>
        </p:txBody>
      </p:sp>
      <p:sp>
        <p:nvSpPr>
          <p:cNvPr id="275" name="Google Shape;275;p6"/>
          <p:cNvSpPr txBox="1"/>
          <p:nvPr/>
        </p:nvSpPr>
        <p:spPr>
          <a:xfrm>
            <a:off x="5426075" y="2708275"/>
            <a:ext cx="9493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Pin6, Ground</a:t>
            </a:r>
            <a:endParaRPr/>
          </a:p>
        </p:txBody>
      </p:sp>
      <p:sp>
        <p:nvSpPr>
          <p:cNvPr id="276" name="Google Shape;276;p6"/>
          <p:cNvSpPr txBox="1"/>
          <p:nvPr/>
        </p:nvSpPr>
        <p:spPr>
          <a:xfrm>
            <a:off x="5437188" y="3208338"/>
            <a:ext cx="131762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Pin5, Door Monitor</a:t>
            </a:r>
            <a:endParaRPr/>
          </a:p>
        </p:txBody>
      </p:sp>
      <p:cxnSp>
        <p:nvCxnSpPr>
          <p:cNvPr id="277" name="Google Shape;277;p6"/>
          <p:cNvCxnSpPr/>
          <p:nvPr/>
        </p:nvCxnSpPr>
        <p:spPr>
          <a:xfrm flipH="1" rot="10800000">
            <a:off x="4732338" y="3135313"/>
            <a:ext cx="312737" cy="9525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" name="Google Shape;278;p6"/>
          <p:cNvSpPr/>
          <p:nvPr/>
        </p:nvSpPr>
        <p:spPr>
          <a:xfrm>
            <a:off x="7326313" y="2862263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grpSp>
        <p:nvGrpSpPr>
          <p:cNvPr id="279" name="Google Shape;279;p6"/>
          <p:cNvGrpSpPr/>
          <p:nvPr/>
        </p:nvGrpSpPr>
        <p:grpSpPr>
          <a:xfrm>
            <a:off x="7918450" y="2371725"/>
            <a:ext cx="1943101" cy="2198688"/>
            <a:chOff x="5116" y="1026"/>
            <a:chExt cx="816" cy="1043"/>
          </a:xfrm>
        </p:grpSpPr>
        <p:cxnSp>
          <p:nvCxnSpPr>
            <p:cNvPr id="280" name="Google Shape;280;p6"/>
            <p:cNvCxnSpPr/>
            <p:nvPr/>
          </p:nvCxnSpPr>
          <p:spPr>
            <a:xfrm rot="10800000">
              <a:off x="5116" y="1525"/>
              <a:ext cx="365" cy="0"/>
            </a:xfrm>
            <a:prstGeom prst="straightConnector1">
              <a:avLst/>
            </a:prstGeom>
            <a:noFill/>
            <a:ln cap="flat" cmpd="sng" w="1905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" name="Google Shape;281;p6"/>
            <p:cNvCxnSpPr/>
            <p:nvPr/>
          </p:nvCxnSpPr>
          <p:spPr>
            <a:xfrm rot="10800000">
              <a:off x="5116" y="1706"/>
              <a:ext cx="363" cy="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" name="Google Shape;282;p6"/>
            <p:cNvCxnSpPr/>
            <p:nvPr/>
          </p:nvCxnSpPr>
          <p:spPr>
            <a:xfrm rot="10800000">
              <a:off x="5116" y="1616"/>
              <a:ext cx="361" cy="0"/>
            </a:xfrm>
            <a:prstGeom prst="straightConnector1">
              <a:avLst/>
            </a:prstGeom>
            <a:noFill/>
            <a:ln cap="flat" cmpd="sng" w="19050">
              <a:solidFill>
                <a:srgbClr val="99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83" name="Google Shape;283;p6"/>
            <p:cNvGrpSpPr/>
            <p:nvPr/>
          </p:nvGrpSpPr>
          <p:grpSpPr>
            <a:xfrm flipH="1">
              <a:off x="5479" y="1026"/>
              <a:ext cx="453" cy="1043"/>
              <a:chOff x="1662" y="756"/>
              <a:chExt cx="1284" cy="3361"/>
            </a:xfrm>
          </p:grpSpPr>
          <p:sp>
            <p:nvSpPr>
              <p:cNvPr id="284" name="Google Shape;284;p6"/>
              <p:cNvSpPr/>
              <p:nvPr/>
            </p:nvSpPr>
            <p:spPr>
              <a:xfrm>
                <a:off x="1776" y="1938"/>
                <a:ext cx="720" cy="1020"/>
              </a:xfrm>
              <a:prstGeom prst="rect">
                <a:avLst/>
              </a:prstGeom>
              <a:solidFill>
                <a:srgbClr val="B2B2B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b="0" i="0" sz="800" u="none" cap="none" strike="noStrik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285" name="Google Shape;285;p6"/>
              <p:cNvGrpSpPr/>
              <p:nvPr/>
            </p:nvGrpSpPr>
            <p:grpSpPr>
              <a:xfrm>
                <a:off x="1836" y="1992"/>
                <a:ext cx="315" cy="867"/>
                <a:chOff x="1440" y="2082"/>
                <a:chExt cx="315" cy="867"/>
              </a:xfrm>
            </p:grpSpPr>
            <p:sp>
              <p:nvSpPr>
                <p:cNvPr id="286" name="Google Shape;286;p6"/>
                <p:cNvSpPr/>
                <p:nvPr/>
              </p:nvSpPr>
              <p:spPr>
                <a:xfrm rot="-5400000">
                  <a:off x="1212" y="2406"/>
                  <a:ext cx="864" cy="222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817" y="21600"/>
                      </a:lnTo>
                      <a:lnTo>
                        <a:pt x="20783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rgbClr val="4D4D4D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Malgun Gothic"/>
                    <a:ea typeface="Malgun Gothic"/>
                    <a:cs typeface="Malgun Gothic"/>
                    <a:sym typeface="Malgun Gothic"/>
                  </a:endParaRPr>
                </a:p>
              </p:txBody>
            </p:sp>
            <p:sp>
              <p:nvSpPr>
                <p:cNvPr id="287" name="Google Shape;287;p6"/>
                <p:cNvSpPr/>
                <p:nvPr/>
              </p:nvSpPr>
              <p:spPr>
                <a:xfrm>
                  <a:off x="1494" y="2082"/>
                  <a:ext cx="36" cy="864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b="0" sz="80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88" name="Google Shape;288;p6"/>
                <p:cNvSpPr/>
                <p:nvPr/>
              </p:nvSpPr>
              <p:spPr>
                <a:xfrm>
                  <a:off x="1440" y="2082"/>
                  <a:ext cx="54" cy="864"/>
                </a:xfrm>
                <a:prstGeom prst="rect">
                  <a:avLst/>
                </a:prstGeom>
                <a:solidFill>
                  <a:srgbClr val="808080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b="0" sz="80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  <p:sp>
            <p:nvSpPr>
              <p:cNvPr id="289" name="Google Shape;289;p6"/>
              <p:cNvSpPr/>
              <p:nvPr/>
            </p:nvSpPr>
            <p:spPr>
              <a:xfrm>
                <a:off x="1860" y="759"/>
                <a:ext cx="778" cy="3358"/>
              </a:xfrm>
              <a:custGeom>
                <a:rect b="b" l="l" r="r" t="t"/>
                <a:pathLst>
                  <a:path extrusionOk="0" h="3358" w="778">
                    <a:moveTo>
                      <a:pt x="0" y="0"/>
                    </a:moveTo>
                    <a:lnTo>
                      <a:pt x="778" y="0"/>
                    </a:lnTo>
                    <a:lnTo>
                      <a:pt x="778" y="3358"/>
                    </a:lnTo>
                    <a:lnTo>
                      <a:pt x="0" y="3358"/>
                    </a:lnTo>
                    <a:lnTo>
                      <a:pt x="0" y="2162"/>
                    </a:lnTo>
                    <a:lnTo>
                      <a:pt x="621" y="2162"/>
                    </a:lnTo>
                    <a:lnTo>
                      <a:pt x="621" y="1182"/>
                    </a:lnTo>
                    <a:lnTo>
                      <a:pt x="0" y="1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 rot="-5400000">
                <a:off x="1565" y="2315"/>
                <a:ext cx="2508" cy="254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1007" y="21600"/>
                    </a:lnTo>
                    <a:lnTo>
                      <a:pt x="20593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2640" y="756"/>
                <a:ext cx="60" cy="3360"/>
              </a:xfrm>
              <a:custGeom>
                <a:rect b="b" l="l" r="r" t="t"/>
                <a:pathLst>
                  <a:path extrusionOk="0" h="3360" w="102">
                    <a:moveTo>
                      <a:pt x="0" y="0"/>
                    </a:moveTo>
                    <a:lnTo>
                      <a:pt x="0" y="3360"/>
                    </a:lnTo>
                    <a:lnTo>
                      <a:pt x="102" y="3330"/>
                    </a:lnTo>
                    <a:lnTo>
                      <a:pt x="10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2028" y="2316"/>
                <a:ext cx="450" cy="162"/>
              </a:xfrm>
              <a:prstGeom prst="rect">
                <a:avLst/>
              </a:prstGeom>
              <a:solidFill>
                <a:srgbClr val="80808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b="0" sz="80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1662" y="1782"/>
                <a:ext cx="198" cy="156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b="0" sz="80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1662" y="2922"/>
                <a:ext cx="198" cy="156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b="0" sz="80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2148" y="2088"/>
                <a:ext cx="288" cy="198"/>
              </a:xfrm>
              <a:prstGeom prst="rect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b="0" sz="80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2214" y="2124"/>
                <a:ext cx="138" cy="132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b="0" sz="80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297" name="Google Shape;297;p6"/>
              <p:cNvGrpSpPr/>
              <p:nvPr/>
            </p:nvGrpSpPr>
            <p:grpSpPr>
              <a:xfrm>
                <a:off x="2236" y="2148"/>
                <a:ext cx="90" cy="90"/>
                <a:chOff x="874" y="3066"/>
                <a:chExt cx="90" cy="90"/>
              </a:xfrm>
            </p:grpSpPr>
            <p:sp>
              <p:nvSpPr>
                <p:cNvPr id="298" name="Google Shape;298;p6"/>
                <p:cNvSpPr/>
                <p:nvPr/>
              </p:nvSpPr>
              <p:spPr>
                <a:xfrm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b="0" sz="80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99" name="Google Shape;299;p6"/>
                <p:cNvSpPr/>
                <p:nvPr/>
              </p:nvSpPr>
              <p:spPr>
                <a:xfrm rot="-5400000"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b="0" sz="80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  <p:sp>
            <p:nvSpPr>
              <p:cNvPr id="300" name="Google Shape;300;p6"/>
              <p:cNvSpPr/>
              <p:nvPr/>
            </p:nvSpPr>
            <p:spPr>
              <a:xfrm>
                <a:off x="2154" y="2556"/>
                <a:ext cx="288" cy="198"/>
              </a:xfrm>
              <a:prstGeom prst="rect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b="0" sz="80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2220" y="2592"/>
                <a:ext cx="138" cy="132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b="0" sz="80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302" name="Google Shape;302;p6"/>
              <p:cNvGrpSpPr/>
              <p:nvPr/>
            </p:nvGrpSpPr>
            <p:grpSpPr>
              <a:xfrm>
                <a:off x="2243" y="2616"/>
                <a:ext cx="90" cy="90"/>
                <a:chOff x="874" y="3066"/>
                <a:chExt cx="90" cy="90"/>
              </a:xfrm>
            </p:grpSpPr>
            <p:sp>
              <p:nvSpPr>
                <p:cNvPr id="303" name="Google Shape;303;p6"/>
                <p:cNvSpPr/>
                <p:nvPr/>
              </p:nvSpPr>
              <p:spPr>
                <a:xfrm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b="0" sz="80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04" name="Google Shape;304;p6"/>
                <p:cNvSpPr/>
                <p:nvPr/>
              </p:nvSpPr>
              <p:spPr>
                <a:xfrm rot="-5400000"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b="0" sz="80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  <p:sp>
            <p:nvSpPr>
              <p:cNvPr id="305" name="Google Shape;305;p6"/>
              <p:cNvSpPr/>
              <p:nvPr/>
            </p:nvSpPr>
            <p:spPr>
              <a:xfrm>
                <a:off x="2148" y="3800"/>
                <a:ext cx="200" cy="192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00" y="10800"/>
                    </a:moveTo>
                    <a:cubicBezTo>
                      <a:pt x="3800" y="14666"/>
                      <a:pt x="6934" y="17800"/>
                      <a:pt x="10800" y="17800"/>
                    </a:cubicBezTo>
                    <a:cubicBezTo>
                      <a:pt x="14666" y="17800"/>
                      <a:pt x="17800" y="14666"/>
                      <a:pt x="17800" y="10800"/>
                    </a:cubicBezTo>
                    <a:cubicBezTo>
                      <a:pt x="17800" y="6934"/>
                      <a:pt x="14666" y="3800"/>
                      <a:pt x="10800" y="3800"/>
                    </a:cubicBezTo>
                    <a:cubicBezTo>
                      <a:pt x="6934" y="3800"/>
                      <a:pt x="3800" y="6934"/>
                      <a:pt x="38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2148" y="960"/>
                <a:ext cx="200" cy="192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00" y="10800"/>
                    </a:moveTo>
                    <a:cubicBezTo>
                      <a:pt x="3800" y="14666"/>
                      <a:pt x="6934" y="17800"/>
                      <a:pt x="10800" y="17800"/>
                    </a:cubicBezTo>
                    <a:cubicBezTo>
                      <a:pt x="14666" y="17800"/>
                      <a:pt x="17800" y="14666"/>
                      <a:pt x="17800" y="10800"/>
                    </a:cubicBezTo>
                    <a:cubicBezTo>
                      <a:pt x="17800" y="6934"/>
                      <a:pt x="14666" y="3800"/>
                      <a:pt x="10800" y="3800"/>
                    </a:cubicBezTo>
                    <a:cubicBezTo>
                      <a:pt x="6934" y="3800"/>
                      <a:pt x="3800" y="6934"/>
                      <a:pt x="38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07" name="Google Shape;307;p6"/>
            <p:cNvSpPr/>
            <p:nvPr/>
          </p:nvSpPr>
          <p:spPr>
            <a:xfrm flipH="1" rot="10800000">
              <a:off x="5336" y="1343"/>
              <a:ext cx="52" cy="46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b="0" sz="80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 flipH="1" rot="10800000">
              <a:off x="5334" y="1388"/>
              <a:ext cx="54" cy="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b="0" sz="80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cxnSp>
          <p:nvCxnSpPr>
            <p:cNvPr id="309" name="Google Shape;309;p6"/>
            <p:cNvCxnSpPr/>
            <p:nvPr/>
          </p:nvCxnSpPr>
          <p:spPr>
            <a:xfrm>
              <a:off x="5362" y="1388"/>
              <a:ext cx="0" cy="46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0" name="Google Shape;310;p6"/>
            <p:cNvSpPr/>
            <p:nvPr/>
          </p:nvSpPr>
          <p:spPr>
            <a:xfrm flipH="1">
              <a:off x="5340" y="1276"/>
              <a:ext cx="45" cy="46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b="0" sz="80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cxnSp>
          <p:nvCxnSpPr>
            <p:cNvPr id="311" name="Google Shape;311;p6"/>
            <p:cNvCxnSpPr/>
            <p:nvPr/>
          </p:nvCxnSpPr>
          <p:spPr>
            <a:xfrm rot="10800000">
              <a:off x="5116" y="1298"/>
              <a:ext cx="3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6"/>
            <p:cNvCxnSpPr/>
            <p:nvPr/>
          </p:nvCxnSpPr>
          <p:spPr>
            <a:xfrm rot="10800000">
              <a:off x="5116" y="1434"/>
              <a:ext cx="361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Google Shape;313;p6"/>
            <p:cNvCxnSpPr/>
            <p:nvPr/>
          </p:nvCxnSpPr>
          <p:spPr>
            <a:xfrm>
              <a:off x="5362" y="1300"/>
              <a:ext cx="0" cy="46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4" name="Google Shape;314;p6"/>
            <p:cNvSpPr/>
            <p:nvPr/>
          </p:nvSpPr>
          <p:spPr>
            <a:xfrm flipH="1">
              <a:off x="5339" y="1412"/>
              <a:ext cx="45" cy="46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b="0" sz="80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</p:grpSp>
      <p:cxnSp>
        <p:nvCxnSpPr>
          <p:cNvPr id="315" name="Google Shape;315;p6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6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7" name="Google Shape;317;p6"/>
          <p:cNvSpPr txBox="1"/>
          <p:nvPr>
            <p:ph idx="12" type="sldNum"/>
          </p:nvPr>
        </p:nvSpPr>
        <p:spPr>
          <a:xfrm>
            <a:off x="11650679" y="6553200"/>
            <a:ext cx="20936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6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319" name="Google Shape;319;p6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"/>
          <p:cNvSpPr txBox="1"/>
          <p:nvPr/>
        </p:nvSpPr>
        <p:spPr>
          <a:xfrm>
            <a:off x="107950" y="57150"/>
            <a:ext cx="79867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4. Connecting Strike Type Door Lock (Fail Safe) </a:t>
            </a:r>
            <a:endParaRPr/>
          </a:p>
        </p:txBody>
      </p:sp>
      <p:sp>
        <p:nvSpPr>
          <p:cNvPr id="325" name="Google Shape;325;p7"/>
          <p:cNvSpPr txBox="1"/>
          <p:nvPr/>
        </p:nvSpPr>
        <p:spPr>
          <a:xfrm>
            <a:off x="593725" y="658813"/>
            <a:ext cx="4402138" cy="33813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None/>
            </a:pPr>
            <a:r>
              <a:rPr i="1"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4.2. Connect with Two systems/ One Lock</a:t>
            </a:r>
            <a:endParaRPr/>
          </a:p>
        </p:txBody>
      </p:sp>
      <p:graphicFrame>
        <p:nvGraphicFramePr>
          <p:cNvPr id="326" name="Google Shape;326;p7"/>
          <p:cNvGraphicFramePr/>
          <p:nvPr/>
        </p:nvGraphicFramePr>
        <p:xfrm>
          <a:off x="566738" y="981075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4" imgH="2311400" imgW="6245225" progId="hunmin.doc" spid="_x0000_s1">
                  <p:embed/>
                </p:oleObj>
              </mc:Choice>
              <mc:Fallback>
                <p:oleObj r:id="rId5" imgH="2311400" imgW="6245225" progId="hunmin.doc">
                  <p:embed/>
                  <p:pic>
                    <p:nvPicPr>
                      <p:cNvPr id="326" name="Google Shape;326;p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66738" y="981075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" name="Google Shape;327;p7"/>
          <p:cNvSpPr/>
          <p:nvPr/>
        </p:nvSpPr>
        <p:spPr>
          <a:xfrm>
            <a:off x="7265988" y="2476500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328" name="Google Shape;328;p7"/>
          <p:cNvCxnSpPr/>
          <p:nvPr/>
        </p:nvCxnSpPr>
        <p:spPr>
          <a:xfrm flipH="1">
            <a:off x="7356475" y="3224213"/>
            <a:ext cx="522288" cy="1587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7"/>
          <p:cNvCxnSpPr/>
          <p:nvPr/>
        </p:nvCxnSpPr>
        <p:spPr>
          <a:xfrm rot="10800000">
            <a:off x="6555232" y="2573441"/>
            <a:ext cx="1323529" cy="11008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7"/>
          <p:cNvCxnSpPr/>
          <p:nvPr/>
        </p:nvCxnSpPr>
        <p:spPr>
          <a:xfrm rot="10800000">
            <a:off x="7348538" y="2566987"/>
            <a:ext cx="0" cy="2657475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7"/>
          <p:cNvCxnSpPr/>
          <p:nvPr/>
        </p:nvCxnSpPr>
        <p:spPr>
          <a:xfrm rot="10800000">
            <a:off x="6901491" y="2859896"/>
            <a:ext cx="920121" cy="0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2" name="Google Shape;332;p7"/>
          <p:cNvSpPr txBox="1"/>
          <p:nvPr/>
        </p:nvSpPr>
        <p:spPr>
          <a:xfrm>
            <a:off x="4810253" y="2700775"/>
            <a:ext cx="11240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Pin2, Lock1 NO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7"/>
          <p:cNvSpPr/>
          <p:nvPr/>
        </p:nvSpPr>
        <p:spPr>
          <a:xfrm>
            <a:off x="7069138" y="2997200"/>
            <a:ext cx="165100" cy="152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graphicFrame>
        <p:nvGraphicFramePr>
          <p:cNvPr id="334" name="Google Shape;334;p7"/>
          <p:cNvGraphicFramePr/>
          <p:nvPr/>
        </p:nvGraphicFramePr>
        <p:xfrm>
          <a:off x="579438" y="3638550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7" imgH="2311400" imgW="6245225" progId="hunmin.doc" spid="_x0000_s2">
                  <p:embed/>
                </p:oleObj>
              </mc:Choice>
              <mc:Fallback>
                <p:oleObj r:id="rId8" imgH="2311400" imgW="6245225" progId="hunmin.doc">
                  <p:embed/>
                  <p:pic>
                    <p:nvPicPr>
                      <p:cNvPr id="334" name="Google Shape;334;p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79438" y="3638550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5" name="Google Shape;335;p7"/>
          <p:cNvCxnSpPr/>
          <p:nvPr/>
        </p:nvCxnSpPr>
        <p:spPr>
          <a:xfrm rot="10800000">
            <a:off x="4922838" y="4652963"/>
            <a:ext cx="0" cy="1046162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7"/>
          <p:cNvCxnSpPr/>
          <p:nvPr/>
        </p:nvCxnSpPr>
        <p:spPr>
          <a:xfrm rot="10800000">
            <a:off x="4311649" y="4666555"/>
            <a:ext cx="611189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7"/>
          <p:cNvCxnSpPr/>
          <p:nvPr/>
        </p:nvCxnSpPr>
        <p:spPr>
          <a:xfrm flipH="1" rot="10800000">
            <a:off x="6913562" y="2841018"/>
            <a:ext cx="3950" cy="2648555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7"/>
          <p:cNvCxnSpPr/>
          <p:nvPr/>
        </p:nvCxnSpPr>
        <p:spPr>
          <a:xfrm rot="10800000">
            <a:off x="4311649" y="5489575"/>
            <a:ext cx="2622550" cy="0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7"/>
          <p:cNvCxnSpPr/>
          <p:nvPr/>
        </p:nvCxnSpPr>
        <p:spPr>
          <a:xfrm>
            <a:off x="7154863" y="3038475"/>
            <a:ext cx="0" cy="2244725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7"/>
          <p:cNvCxnSpPr/>
          <p:nvPr/>
        </p:nvCxnSpPr>
        <p:spPr>
          <a:xfrm>
            <a:off x="4311650" y="5292725"/>
            <a:ext cx="2843213" cy="0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1" name="Google Shape;341;p7"/>
          <p:cNvSpPr txBox="1"/>
          <p:nvPr/>
        </p:nvSpPr>
        <p:spPr>
          <a:xfrm>
            <a:off x="5456626" y="5264466"/>
            <a:ext cx="13176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Pin5, Door Monitor</a:t>
            </a:r>
            <a:endParaRPr/>
          </a:p>
        </p:txBody>
      </p:sp>
      <p:sp>
        <p:nvSpPr>
          <p:cNvPr id="342" name="Google Shape;342;p7"/>
          <p:cNvSpPr txBox="1"/>
          <p:nvPr/>
        </p:nvSpPr>
        <p:spPr>
          <a:xfrm>
            <a:off x="5457689" y="5456951"/>
            <a:ext cx="11176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Pin3, Lock1 NC</a:t>
            </a:r>
            <a:endParaRPr/>
          </a:p>
        </p:txBody>
      </p:sp>
      <p:sp>
        <p:nvSpPr>
          <p:cNvPr id="343" name="Google Shape;343;p7"/>
          <p:cNvSpPr txBox="1"/>
          <p:nvPr/>
        </p:nvSpPr>
        <p:spPr>
          <a:xfrm>
            <a:off x="3534076" y="3047410"/>
            <a:ext cx="121920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Lock1 COM</a:t>
            </a:r>
            <a:endParaRPr/>
          </a:p>
        </p:txBody>
      </p:sp>
      <p:cxnSp>
        <p:nvCxnSpPr>
          <p:cNvPr id="344" name="Google Shape;344;p7"/>
          <p:cNvCxnSpPr/>
          <p:nvPr/>
        </p:nvCxnSpPr>
        <p:spPr>
          <a:xfrm rot="10800000">
            <a:off x="4713287" y="5224463"/>
            <a:ext cx="2643187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5" name="Google Shape;345;p7"/>
          <p:cNvSpPr txBox="1"/>
          <p:nvPr/>
        </p:nvSpPr>
        <p:spPr>
          <a:xfrm>
            <a:off x="5456626" y="4961413"/>
            <a:ext cx="94932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Pin6, Ground</a:t>
            </a:r>
            <a:endParaRPr/>
          </a:p>
        </p:txBody>
      </p:sp>
      <p:sp>
        <p:nvSpPr>
          <p:cNvPr id="346" name="Google Shape;346;p7"/>
          <p:cNvSpPr txBox="1"/>
          <p:nvPr/>
        </p:nvSpPr>
        <p:spPr>
          <a:xfrm>
            <a:off x="7732713" y="2354263"/>
            <a:ext cx="500062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"/>
          <p:cNvSpPr txBox="1"/>
          <p:nvPr/>
        </p:nvSpPr>
        <p:spPr>
          <a:xfrm>
            <a:off x="7732713" y="2627313"/>
            <a:ext cx="4000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7"/>
          <p:cNvSpPr txBox="1"/>
          <p:nvPr/>
        </p:nvSpPr>
        <p:spPr>
          <a:xfrm>
            <a:off x="7745413" y="3017838"/>
            <a:ext cx="55245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7"/>
          <p:cNvSpPr txBox="1"/>
          <p:nvPr/>
        </p:nvSpPr>
        <p:spPr>
          <a:xfrm>
            <a:off x="7729538" y="2820988"/>
            <a:ext cx="58578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endParaRPr/>
          </a:p>
        </p:txBody>
      </p:sp>
      <p:grpSp>
        <p:nvGrpSpPr>
          <p:cNvPr id="350" name="Google Shape;350;p7"/>
          <p:cNvGrpSpPr/>
          <p:nvPr/>
        </p:nvGrpSpPr>
        <p:grpSpPr>
          <a:xfrm>
            <a:off x="7821613" y="2003425"/>
            <a:ext cx="1954213" cy="2176463"/>
            <a:chOff x="5116" y="1026"/>
            <a:chExt cx="816" cy="1043"/>
          </a:xfrm>
        </p:grpSpPr>
        <p:cxnSp>
          <p:nvCxnSpPr>
            <p:cNvPr id="351" name="Google Shape;351;p7"/>
            <p:cNvCxnSpPr/>
            <p:nvPr/>
          </p:nvCxnSpPr>
          <p:spPr>
            <a:xfrm rot="10800000">
              <a:off x="5116" y="1525"/>
              <a:ext cx="365" cy="0"/>
            </a:xfrm>
            <a:prstGeom prst="straightConnector1">
              <a:avLst/>
            </a:prstGeom>
            <a:noFill/>
            <a:ln cap="flat" cmpd="sng" w="1905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2" name="Google Shape;352;p7"/>
            <p:cNvCxnSpPr/>
            <p:nvPr/>
          </p:nvCxnSpPr>
          <p:spPr>
            <a:xfrm rot="10800000">
              <a:off x="5116" y="1706"/>
              <a:ext cx="363" cy="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3" name="Google Shape;353;p7"/>
            <p:cNvCxnSpPr/>
            <p:nvPr/>
          </p:nvCxnSpPr>
          <p:spPr>
            <a:xfrm rot="10800000">
              <a:off x="5116" y="1616"/>
              <a:ext cx="361" cy="0"/>
            </a:xfrm>
            <a:prstGeom prst="straightConnector1">
              <a:avLst/>
            </a:prstGeom>
            <a:noFill/>
            <a:ln cap="flat" cmpd="sng" w="19050">
              <a:solidFill>
                <a:srgbClr val="99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54" name="Google Shape;354;p7"/>
            <p:cNvGrpSpPr/>
            <p:nvPr/>
          </p:nvGrpSpPr>
          <p:grpSpPr>
            <a:xfrm flipH="1">
              <a:off x="5479" y="1026"/>
              <a:ext cx="453" cy="1043"/>
              <a:chOff x="1662" y="756"/>
              <a:chExt cx="1284" cy="3361"/>
            </a:xfrm>
          </p:grpSpPr>
          <p:sp>
            <p:nvSpPr>
              <p:cNvPr id="355" name="Google Shape;355;p7"/>
              <p:cNvSpPr/>
              <p:nvPr/>
            </p:nvSpPr>
            <p:spPr>
              <a:xfrm>
                <a:off x="1776" y="1938"/>
                <a:ext cx="720" cy="1020"/>
              </a:xfrm>
              <a:prstGeom prst="rect">
                <a:avLst/>
              </a:prstGeom>
              <a:solidFill>
                <a:srgbClr val="B2B2B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356" name="Google Shape;356;p7"/>
              <p:cNvGrpSpPr/>
              <p:nvPr/>
            </p:nvGrpSpPr>
            <p:grpSpPr>
              <a:xfrm>
                <a:off x="1836" y="1992"/>
                <a:ext cx="315" cy="867"/>
                <a:chOff x="1440" y="2082"/>
                <a:chExt cx="315" cy="867"/>
              </a:xfrm>
            </p:grpSpPr>
            <p:sp>
              <p:nvSpPr>
                <p:cNvPr id="357" name="Google Shape;357;p7"/>
                <p:cNvSpPr/>
                <p:nvPr/>
              </p:nvSpPr>
              <p:spPr>
                <a:xfrm rot="-5400000">
                  <a:off x="1212" y="2406"/>
                  <a:ext cx="864" cy="222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817" y="21600"/>
                      </a:lnTo>
                      <a:lnTo>
                        <a:pt x="20783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rgbClr val="4D4D4D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Malgun Gothic"/>
                    <a:ea typeface="Malgun Gothic"/>
                    <a:cs typeface="Malgun Gothic"/>
                    <a:sym typeface="Malgun Gothic"/>
                  </a:endParaRPr>
                </a:p>
              </p:txBody>
            </p:sp>
            <p:sp>
              <p:nvSpPr>
                <p:cNvPr id="358" name="Google Shape;358;p7"/>
                <p:cNvSpPr/>
                <p:nvPr/>
              </p:nvSpPr>
              <p:spPr>
                <a:xfrm>
                  <a:off x="1494" y="2082"/>
                  <a:ext cx="36" cy="864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59" name="Google Shape;359;p7"/>
                <p:cNvSpPr/>
                <p:nvPr/>
              </p:nvSpPr>
              <p:spPr>
                <a:xfrm>
                  <a:off x="1440" y="2082"/>
                  <a:ext cx="54" cy="864"/>
                </a:xfrm>
                <a:prstGeom prst="rect">
                  <a:avLst/>
                </a:prstGeom>
                <a:solidFill>
                  <a:srgbClr val="808080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  <p:sp>
            <p:nvSpPr>
              <p:cNvPr id="360" name="Google Shape;360;p7"/>
              <p:cNvSpPr/>
              <p:nvPr/>
            </p:nvSpPr>
            <p:spPr>
              <a:xfrm>
                <a:off x="1860" y="759"/>
                <a:ext cx="778" cy="3358"/>
              </a:xfrm>
              <a:custGeom>
                <a:rect b="b" l="l" r="r" t="t"/>
                <a:pathLst>
                  <a:path extrusionOk="0" h="3358" w="778">
                    <a:moveTo>
                      <a:pt x="0" y="0"/>
                    </a:moveTo>
                    <a:lnTo>
                      <a:pt x="778" y="0"/>
                    </a:lnTo>
                    <a:lnTo>
                      <a:pt x="778" y="3358"/>
                    </a:lnTo>
                    <a:lnTo>
                      <a:pt x="0" y="3358"/>
                    </a:lnTo>
                    <a:lnTo>
                      <a:pt x="0" y="2162"/>
                    </a:lnTo>
                    <a:lnTo>
                      <a:pt x="621" y="2162"/>
                    </a:lnTo>
                    <a:lnTo>
                      <a:pt x="621" y="1182"/>
                    </a:lnTo>
                    <a:lnTo>
                      <a:pt x="0" y="1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 rot="-5400000">
                <a:off x="1565" y="2315"/>
                <a:ext cx="2508" cy="254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1007" y="21600"/>
                    </a:lnTo>
                    <a:lnTo>
                      <a:pt x="20593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2640" y="756"/>
                <a:ext cx="60" cy="3360"/>
              </a:xfrm>
              <a:custGeom>
                <a:rect b="b" l="l" r="r" t="t"/>
                <a:pathLst>
                  <a:path extrusionOk="0" h="3360" w="102">
                    <a:moveTo>
                      <a:pt x="0" y="0"/>
                    </a:moveTo>
                    <a:lnTo>
                      <a:pt x="0" y="3360"/>
                    </a:lnTo>
                    <a:lnTo>
                      <a:pt x="102" y="3330"/>
                    </a:lnTo>
                    <a:lnTo>
                      <a:pt x="10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2028" y="2316"/>
                <a:ext cx="450" cy="162"/>
              </a:xfrm>
              <a:prstGeom prst="rect">
                <a:avLst/>
              </a:prstGeom>
              <a:solidFill>
                <a:srgbClr val="80808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1662" y="1782"/>
                <a:ext cx="198" cy="156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1662" y="2922"/>
                <a:ext cx="198" cy="156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>
                <a:off x="2148" y="2088"/>
                <a:ext cx="288" cy="198"/>
              </a:xfrm>
              <a:prstGeom prst="rect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67" name="Google Shape;367;p7"/>
              <p:cNvSpPr/>
              <p:nvPr/>
            </p:nvSpPr>
            <p:spPr>
              <a:xfrm>
                <a:off x="2214" y="2124"/>
                <a:ext cx="138" cy="132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368" name="Google Shape;368;p7"/>
              <p:cNvGrpSpPr/>
              <p:nvPr/>
            </p:nvGrpSpPr>
            <p:grpSpPr>
              <a:xfrm>
                <a:off x="2236" y="2148"/>
                <a:ext cx="90" cy="90"/>
                <a:chOff x="874" y="3066"/>
                <a:chExt cx="90" cy="90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70" name="Google Shape;370;p7"/>
                <p:cNvSpPr/>
                <p:nvPr/>
              </p:nvSpPr>
              <p:spPr>
                <a:xfrm rot="-5400000"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  <p:sp>
            <p:nvSpPr>
              <p:cNvPr id="371" name="Google Shape;371;p7"/>
              <p:cNvSpPr/>
              <p:nvPr/>
            </p:nvSpPr>
            <p:spPr>
              <a:xfrm>
                <a:off x="2154" y="2556"/>
                <a:ext cx="288" cy="198"/>
              </a:xfrm>
              <a:prstGeom prst="rect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2220" y="2592"/>
                <a:ext cx="138" cy="132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373" name="Google Shape;373;p7"/>
              <p:cNvGrpSpPr/>
              <p:nvPr/>
            </p:nvGrpSpPr>
            <p:grpSpPr>
              <a:xfrm>
                <a:off x="2243" y="2616"/>
                <a:ext cx="90" cy="90"/>
                <a:chOff x="874" y="3066"/>
                <a:chExt cx="90" cy="90"/>
              </a:xfrm>
            </p:grpSpPr>
            <p:sp>
              <p:nvSpPr>
                <p:cNvPr id="374" name="Google Shape;374;p7"/>
                <p:cNvSpPr/>
                <p:nvPr/>
              </p:nvSpPr>
              <p:spPr>
                <a:xfrm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75" name="Google Shape;375;p7"/>
                <p:cNvSpPr/>
                <p:nvPr/>
              </p:nvSpPr>
              <p:spPr>
                <a:xfrm rot="-5400000"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  <p:sp>
            <p:nvSpPr>
              <p:cNvPr id="376" name="Google Shape;376;p7"/>
              <p:cNvSpPr/>
              <p:nvPr/>
            </p:nvSpPr>
            <p:spPr>
              <a:xfrm>
                <a:off x="2148" y="3800"/>
                <a:ext cx="200" cy="192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00" y="10800"/>
                    </a:moveTo>
                    <a:cubicBezTo>
                      <a:pt x="3800" y="14666"/>
                      <a:pt x="6934" y="17800"/>
                      <a:pt x="10800" y="17800"/>
                    </a:cubicBezTo>
                    <a:cubicBezTo>
                      <a:pt x="14666" y="17800"/>
                      <a:pt x="17800" y="14666"/>
                      <a:pt x="17800" y="10800"/>
                    </a:cubicBezTo>
                    <a:cubicBezTo>
                      <a:pt x="17800" y="6934"/>
                      <a:pt x="14666" y="3800"/>
                      <a:pt x="10800" y="3800"/>
                    </a:cubicBezTo>
                    <a:cubicBezTo>
                      <a:pt x="6934" y="3800"/>
                      <a:pt x="3800" y="6934"/>
                      <a:pt x="38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2148" y="960"/>
                <a:ext cx="200" cy="192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00" y="10800"/>
                    </a:moveTo>
                    <a:cubicBezTo>
                      <a:pt x="3800" y="14666"/>
                      <a:pt x="6934" y="17800"/>
                      <a:pt x="10800" y="17800"/>
                    </a:cubicBezTo>
                    <a:cubicBezTo>
                      <a:pt x="14666" y="17800"/>
                      <a:pt x="17800" y="14666"/>
                      <a:pt x="17800" y="10800"/>
                    </a:cubicBezTo>
                    <a:cubicBezTo>
                      <a:pt x="17800" y="6934"/>
                      <a:pt x="14666" y="3800"/>
                      <a:pt x="10800" y="3800"/>
                    </a:cubicBezTo>
                    <a:cubicBezTo>
                      <a:pt x="6934" y="3800"/>
                      <a:pt x="3800" y="6934"/>
                      <a:pt x="38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78" name="Google Shape;378;p7"/>
            <p:cNvSpPr/>
            <p:nvPr/>
          </p:nvSpPr>
          <p:spPr>
            <a:xfrm flipH="1" rot="10800000">
              <a:off x="5336" y="1343"/>
              <a:ext cx="52" cy="46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flipH="1" rot="10800000">
              <a:off x="5334" y="1388"/>
              <a:ext cx="54" cy="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cxnSp>
          <p:nvCxnSpPr>
            <p:cNvPr id="380" name="Google Shape;380;p7"/>
            <p:cNvCxnSpPr/>
            <p:nvPr/>
          </p:nvCxnSpPr>
          <p:spPr>
            <a:xfrm>
              <a:off x="5362" y="1388"/>
              <a:ext cx="0" cy="46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81" name="Google Shape;381;p7"/>
            <p:cNvSpPr/>
            <p:nvPr/>
          </p:nvSpPr>
          <p:spPr>
            <a:xfrm flipH="1">
              <a:off x="5340" y="1276"/>
              <a:ext cx="45" cy="46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cxnSp>
          <p:nvCxnSpPr>
            <p:cNvPr id="382" name="Google Shape;382;p7"/>
            <p:cNvCxnSpPr/>
            <p:nvPr/>
          </p:nvCxnSpPr>
          <p:spPr>
            <a:xfrm rot="10800000">
              <a:off x="5116" y="1298"/>
              <a:ext cx="3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3" name="Google Shape;383;p7"/>
            <p:cNvCxnSpPr/>
            <p:nvPr/>
          </p:nvCxnSpPr>
          <p:spPr>
            <a:xfrm rot="10800000">
              <a:off x="5116" y="1434"/>
              <a:ext cx="361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4" name="Google Shape;384;p7"/>
            <p:cNvCxnSpPr/>
            <p:nvPr/>
          </p:nvCxnSpPr>
          <p:spPr>
            <a:xfrm>
              <a:off x="5362" y="1300"/>
              <a:ext cx="0" cy="46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85" name="Google Shape;385;p7"/>
            <p:cNvSpPr/>
            <p:nvPr/>
          </p:nvSpPr>
          <p:spPr>
            <a:xfrm flipH="1">
              <a:off x="5339" y="1412"/>
              <a:ext cx="45" cy="46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</p:grpSp>
      <p:cxnSp>
        <p:nvCxnSpPr>
          <p:cNvPr id="386" name="Google Shape;386;p7"/>
          <p:cNvCxnSpPr/>
          <p:nvPr/>
        </p:nvCxnSpPr>
        <p:spPr>
          <a:xfrm>
            <a:off x="7151688" y="3048000"/>
            <a:ext cx="669925" cy="0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7" name="Google Shape;387;p7"/>
          <p:cNvSpPr/>
          <p:nvPr/>
        </p:nvSpPr>
        <p:spPr>
          <a:xfrm>
            <a:off x="7267575" y="3155950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388" name="Google Shape;388;p7"/>
          <p:cNvSpPr txBox="1"/>
          <p:nvPr/>
        </p:nvSpPr>
        <p:spPr>
          <a:xfrm>
            <a:off x="4101306" y="5703014"/>
            <a:ext cx="130837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Pin11 Shorted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9" name="Google Shape;389;p7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7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1" name="Google Shape;391;p7"/>
          <p:cNvSpPr txBox="1"/>
          <p:nvPr>
            <p:ph idx="12" type="sldNum"/>
          </p:nvPr>
        </p:nvSpPr>
        <p:spPr>
          <a:xfrm>
            <a:off x="11650679" y="6553200"/>
            <a:ext cx="20936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392" name="Google Shape;392;p7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393" name="Google Shape;393;p7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sp>
        <p:nvSpPr>
          <p:cNvPr id="394" name="Google Shape;394;p7"/>
          <p:cNvSpPr txBox="1"/>
          <p:nvPr/>
        </p:nvSpPr>
        <p:spPr>
          <a:xfrm>
            <a:off x="166951" y="1577975"/>
            <a:ext cx="372794" cy="1498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2</a:t>
            </a:r>
            <a:endParaRPr/>
          </a:p>
        </p:txBody>
      </p:sp>
      <p:sp>
        <p:nvSpPr>
          <p:cNvPr id="395" name="Google Shape;395;p7"/>
          <p:cNvSpPr txBox="1"/>
          <p:nvPr/>
        </p:nvSpPr>
        <p:spPr>
          <a:xfrm>
            <a:off x="181241" y="4257683"/>
            <a:ext cx="372794" cy="13465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1</a:t>
            </a:r>
            <a:endParaRPr/>
          </a:p>
        </p:txBody>
      </p:sp>
      <p:cxnSp>
        <p:nvCxnSpPr>
          <p:cNvPr id="396" name="Google Shape;396;p7"/>
          <p:cNvCxnSpPr/>
          <p:nvPr/>
        </p:nvCxnSpPr>
        <p:spPr>
          <a:xfrm rot="10800000">
            <a:off x="4302125" y="5699125"/>
            <a:ext cx="611189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7"/>
          <p:cNvCxnSpPr/>
          <p:nvPr/>
        </p:nvCxnSpPr>
        <p:spPr>
          <a:xfrm rot="10800000">
            <a:off x="4713287" y="5431551"/>
            <a:ext cx="611189" cy="0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7"/>
          <p:cNvCxnSpPr/>
          <p:nvPr/>
        </p:nvCxnSpPr>
        <p:spPr>
          <a:xfrm rot="10800000">
            <a:off x="5313364" y="2943364"/>
            <a:ext cx="0" cy="2488187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Google Shape;399;p7"/>
          <p:cNvCxnSpPr/>
          <p:nvPr/>
        </p:nvCxnSpPr>
        <p:spPr>
          <a:xfrm rot="10800000">
            <a:off x="4702175" y="2949371"/>
            <a:ext cx="611189" cy="0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" name="Google Shape;400;p7"/>
          <p:cNvCxnSpPr/>
          <p:nvPr/>
        </p:nvCxnSpPr>
        <p:spPr>
          <a:xfrm rot="10800000">
            <a:off x="6559995" y="2569670"/>
            <a:ext cx="0" cy="478329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7"/>
          <p:cNvCxnSpPr/>
          <p:nvPr/>
        </p:nvCxnSpPr>
        <p:spPr>
          <a:xfrm rot="10800000">
            <a:off x="4302125" y="3048000"/>
            <a:ext cx="2273164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2" name="Google Shape;402;p7"/>
          <p:cNvSpPr txBox="1"/>
          <p:nvPr/>
        </p:nvSpPr>
        <p:spPr>
          <a:xfrm>
            <a:off x="5268479" y="4651174"/>
            <a:ext cx="1223963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Pin4, Inside Open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/>
          <p:nvPr/>
        </p:nvSpPr>
        <p:spPr>
          <a:xfrm>
            <a:off x="152400" y="57150"/>
            <a:ext cx="827563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5. Connecting Strike Type Door Lock (Fail Secure) </a:t>
            </a:r>
            <a:endParaRPr/>
          </a:p>
        </p:txBody>
      </p:sp>
      <p:sp>
        <p:nvSpPr>
          <p:cNvPr id="408" name="Google Shape;408;p8"/>
          <p:cNvSpPr txBox="1"/>
          <p:nvPr/>
        </p:nvSpPr>
        <p:spPr>
          <a:xfrm>
            <a:off x="593725" y="658813"/>
            <a:ext cx="4171950" cy="33813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None/>
            </a:pPr>
            <a:r>
              <a:rPr i="1"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5.1. Connect with One system/ One Lock</a:t>
            </a:r>
            <a:endParaRPr/>
          </a:p>
        </p:txBody>
      </p:sp>
      <p:graphicFrame>
        <p:nvGraphicFramePr>
          <p:cNvPr id="409" name="Google Shape;409;p8"/>
          <p:cNvGraphicFramePr/>
          <p:nvPr/>
        </p:nvGraphicFramePr>
        <p:xfrm>
          <a:off x="309563" y="1366838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4" imgH="2311400" imgW="6245225" progId="hunmin.doc" spid="_x0000_s1">
                  <p:embed/>
                </p:oleObj>
              </mc:Choice>
              <mc:Fallback>
                <p:oleObj r:id="rId5" imgH="2311400" imgW="6245225" progId="hunmin.doc">
                  <p:embed/>
                  <p:pic>
                    <p:nvPicPr>
                      <p:cNvPr id="409" name="Google Shape;409;p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9563" y="1366838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" name="Google Shape;410;p8"/>
          <p:cNvSpPr txBox="1"/>
          <p:nvPr/>
        </p:nvSpPr>
        <p:spPr>
          <a:xfrm>
            <a:off x="7475538" y="2738438"/>
            <a:ext cx="500062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8"/>
          <p:cNvSpPr txBox="1"/>
          <p:nvPr/>
        </p:nvSpPr>
        <p:spPr>
          <a:xfrm>
            <a:off x="7475538" y="3009900"/>
            <a:ext cx="4000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8"/>
          <p:cNvCxnSpPr/>
          <p:nvPr/>
        </p:nvCxnSpPr>
        <p:spPr>
          <a:xfrm>
            <a:off x="5067300" y="3411538"/>
            <a:ext cx="2552700" cy="12700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8"/>
          <p:cNvCxnSpPr/>
          <p:nvPr/>
        </p:nvCxnSpPr>
        <p:spPr>
          <a:xfrm flipH="1">
            <a:off x="7418388" y="3609975"/>
            <a:ext cx="225425" cy="1588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4" name="Google Shape;414;p8"/>
          <p:cNvSpPr txBox="1"/>
          <p:nvPr/>
        </p:nvSpPr>
        <p:spPr>
          <a:xfrm>
            <a:off x="7488238" y="3400425"/>
            <a:ext cx="55245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8"/>
          <p:cNvSpPr txBox="1"/>
          <p:nvPr/>
        </p:nvSpPr>
        <p:spPr>
          <a:xfrm>
            <a:off x="7472363" y="3205163"/>
            <a:ext cx="58578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endParaRPr/>
          </a:p>
        </p:txBody>
      </p:sp>
      <p:sp>
        <p:nvSpPr>
          <p:cNvPr id="416" name="Google Shape;416;p8"/>
          <p:cNvSpPr txBox="1"/>
          <p:nvPr/>
        </p:nvSpPr>
        <p:spPr>
          <a:xfrm>
            <a:off x="6353175" y="3008313"/>
            <a:ext cx="623888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Lock(+)</a:t>
            </a:r>
            <a:endParaRPr/>
          </a:p>
        </p:txBody>
      </p:sp>
      <p:sp>
        <p:nvSpPr>
          <p:cNvPr id="417" name="Google Shape;417;p8"/>
          <p:cNvSpPr txBox="1"/>
          <p:nvPr/>
        </p:nvSpPr>
        <p:spPr>
          <a:xfrm>
            <a:off x="6357938" y="2730500"/>
            <a:ext cx="617537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Lock(-)</a:t>
            </a:r>
            <a:endParaRPr/>
          </a:p>
        </p:txBody>
      </p:sp>
      <p:sp>
        <p:nvSpPr>
          <p:cNvPr id="418" name="Google Shape;418;p8"/>
          <p:cNvSpPr/>
          <p:nvPr/>
        </p:nvSpPr>
        <p:spPr>
          <a:xfrm>
            <a:off x="7337425" y="2862263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cxnSp>
        <p:nvCxnSpPr>
          <p:cNvPr id="419" name="Google Shape;419;p8"/>
          <p:cNvCxnSpPr/>
          <p:nvPr/>
        </p:nvCxnSpPr>
        <p:spPr>
          <a:xfrm flipH="1">
            <a:off x="4052888" y="3422650"/>
            <a:ext cx="885825" cy="1588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0" name="Google Shape;420;p8"/>
          <p:cNvCxnSpPr/>
          <p:nvPr/>
        </p:nvCxnSpPr>
        <p:spPr>
          <a:xfrm rot="10800000">
            <a:off x="4376738" y="2943225"/>
            <a:ext cx="3243262" cy="1588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1" name="Google Shape;421;p8"/>
          <p:cNvCxnSpPr/>
          <p:nvPr/>
        </p:nvCxnSpPr>
        <p:spPr>
          <a:xfrm rot="10800000">
            <a:off x="7416800" y="2946400"/>
            <a:ext cx="3175" cy="665163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2" name="Google Shape;422;p8"/>
          <p:cNvCxnSpPr/>
          <p:nvPr/>
        </p:nvCxnSpPr>
        <p:spPr>
          <a:xfrm flipH="1" rot="10800000">
            <a:off x="4035425" y="3013075"/>
            <a:ext cx="1044575" cy="11113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3" name="Google Shape;423;p8"/>
          <p:cNvSpPr/>
          <p:nvPr/>
        </p:nvSpPr>
        <p:spPr>
          <a:xfrm>
            <a:off x="6219825" y="4359275"/>
            <a:ext cx="577850" cy="533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424" name="Google Shape;424;p8"/>
          <p:cNvSpPr/>
          <p:nvPr/>
        </p:nvSpPr>
        <p:spPr>
          <a:xfrm>
            <a:off x="6384925" y="4511675"/>
            <a:ext cx="247650" cy="228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425" name="Google Shape;425;p8"/>
          <p:cNvSpPr txBox="1"/>
          <p:nvPr/>
        </p:nvSpPr>
        <p:spPr>
          <a:xfrm>
            <a:off x="6073775" y="4000500"/>
            <a:ext cx="85883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Inside Door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</a:pPr>
            <a:r>
              <a:rPr b="1" lang="en-US" sz="10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Open S/W</a:t>
            </a:r>
            <a:endParaRPr/>
          </a:p>
        </p:txBody>
      </p:sp>
      <p:cxnSp>
        <p:nvCxnSpPr>
          <p:cNvPr id="426" name="Google Shape;426;p8"/>
          <p:cNvCxnSpPr/>
          <p:nvPr/>
        </p:nvCxnSpPr>
        <p:spPr>
          <a:xfrm rot="10800000">
            <a:off x="6572250" y="5151438"/>
            <a:ext cx="541338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7" name="Google Shape;427;p8"/>
          <p:cNvCxnSpPr/>
          <p:nvPr/>
        </p:nvCxnSpPr>
        <p:spPr>
          <a:xfrm>
            <a:off x="4760913" y="5151438"/>
            <a:ext cx="1674812" cy="0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8" name="Google Shape;428;p8"/>
          <p:cNvCxnSpPr/>
          <p:nvPr/>
        </p:nvCxnSpPr>
        <p:spPr>
          <a:xfrm>
            <a:off x="6580188" y="4864100"/>
            <a:ext cx="1587" cy="287338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9" name="Google Shape;429;p8"/>
          <p:cNvCxnSpPr/>
          <p:nvPr/>
        </p:nvCxnSpPr>
        <p:spPr>
          <a:xfrm rot="10800000">
            <a:off x="6435725" y="4864100"/>
            <a:ext cx="0" cy="287338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0" name="Google Shape;430;p8"/>
          <p:cNvCxnSpPr/>
          <p:nvPr/>
        </p:nvCxnSpPr>
        <p:spPr>
          <a:xfrm>
            <a:off x="7113588" y="2943225"/>
            <a:ext cx="0" cy="2208213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1" name="Google Shape;431;p8"/>
          <p:cNvCxnSpPr/>
          <p:nvPr/>
        </p:nvCxnSpPr>
        <p:spPr>
          <a:xfrm rot="10800000">
            <a:off x="4760913" y="3127375"/>
            <a:ext cx="0" cy="2024063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2" name="Google Shape;432;p8"/>
          <p:cNvCxnSpPr/>
          <p:nvPr/>
        </p:nvCxnSpPr>
        <p:spPr>
          <a:xfrm>
            <a:off x="5080000" y="3013075"/>
            <a:ext cx="0" cy="409575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3" name="Google Shape;433;p8"/>
          <p:cNvSpPr txBox="1"/>
          <p:nvPr/>
        </p:nvSpPr>
        <p:spPr>
          <a:xfrm>
            <a:off x="4737100" y="3832225"/>
            <a:ext cx="1223963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Pin4, Inside Open</a:t>
            </a:r>
            <a:endParaRPr/>
          </a:p>
        </p:txBody>
      </p:sp>
      <p:sp>
        <p:nvSpPr>
          <p:cNvPr id="434" name="Google Shape;434;p8"/>
          <p:cNvSpPr txBox="1"/>
          <p:nvPr/>
        </p:nvSpPr>
        <p:spPr>
          <a:xfrm>
            <a:off x="6632575" y="4899025"/>
            <a:ext cx="4667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GND</a:t>
            </a:r>
            <a:endParaRPr/>
          </a:p>
        </p:txBody>
      </p:sp>
      <p:cxnSp>
        <p:nvCxnSpPr>
          <p:cNvPr id="435" name="Google Shape;435;p8"/>
          <p:cNvCxnSpPr/>
          <p:nvPr/>
        </p:nvCxnSpPr>
        <p:spPr>
          <a:xfrm rot="10800000">
            <a:off x="4924425" y="2389188"/>
            <a:ext cx="0" cy="103505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6" name="Google Shape;436;p8"/>
          <p:cNvCxnSpPr/>
          <p:nvPr/>
        </p:nvCxnSpPr>
        <p:spPr>
          <a:xfrm flipH="1">
            <a:off x="4035425" y="2384425"/>
            <a:ext cx="903288" cy="4763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7" name="Google Shape;437;p8"/>
          <p:cNvSpPr txBox="1"/>
          <p:nvPr/>
        </p:nvSpPr>
        <p:spPr>
          <a:xfrm>
            <a:off x="4897438" y="2295525"/>
            <a:ext cx="130837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Pin11 Shorted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8" name="Google Shape;438;p8"/>
          <p:cNvCxnSpPr/>
          <p:nvPr/>
        </p:nvCxnSpPr>
        <p:spPr>
          <a:xfrm rot="10800000">
            <a:off x="4665663" y="3221038"/>
            <a:ext cx="2951162" cy="9525"/>
          </a:xfrm>
          <a:prstGeom prst="straightConnector1">
            <a:avLst/>
          </a:prstGeom>
          <a:noFill/>
          <a:ln cap="flat" cmpd="sng" w="31750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9" name="Google Shape;439;p8"/>
          <p:cNvSpPr txBox="1"/>
          <p:nvPr/>
        </p:nvSpPr>
        <p:spPr>
          <a:xfrm>
            <a:off x="5133975" y="3009900"/>
            <a:ext cx="112395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Pin2, Lock1 NO</a:t>
            </a:r>
            <a:endParaRPr/>
          </a:p>
        </p:txBody>
      </p:sp>
      <p:sp>
        <p:nvSpPr>
          <p:cNvPr id="440" name="Google Shape;440;p8"/>
          <p:cNvSpPr txBox="1"/>
          <p:nvPr/>
        </p:nvSpPr>
        <p:spPr>
          <a:xfrm>
            <a:off x="5130800" y="2733675"/>
            <a:ext cx="9493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Pin6, Ground</a:t>
            </a:r>
            <a:endParaRPr/>
          </a:p>
        </p:txBody>
      </p:sp>
      <p:sp>
        <p:nvSpPr>
          <p:cNvPr id="441" name="Google Shape;441;p8"/>
          <p:cNvSpPr txBox="1"/>
          <p:nvPr/>
        </p:nvSpPr>
        <p:spPr>
          <a:xfrm>
            <a:off x="5141913" y="3208338"/>
            <a:ext cx="131762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Pin5, Door Monitor</a:t>
            </a:r>
            <a:endParaRPr/>
          </a:p>
        </p:txBody>
      </p:sp>
      <p:cxnSp>
        <p:nvCxnSpPr>
          <p:cNvPr id="442" name="Google Shape;442;p8"/>
          <p:cNvCxnSpPr/>
          <p:nvPr/>
        </p:nvCxnSpPr>
        <p:spPr>
          <a:xfrm flipH="1" rot="10800000">
            <a:off x="4437063" y="3135313"/>
            <a:ext cx="312737" cy="9525"/>
          </a:xfrm>
          <a:prstGeom prst="straightConnector1">
            <a:avLst/>
          </a:prstGeom>
          <a:noFill/>
          <a:ln cap="flat" cmpd="sng" w="317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3" name="Google Shape;443;p8"/>
          <p:cNvSpPr/>
          <p:nvPr/>
        </p:nvSpPr>
        <p:spPr>
          <a:xfrm>
            <a:off x="7031038" y="2862263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grpSp>
        <p:nvGrpSpPr>
          <p:cNvPr id="444" name="Google Shape;444;p8"/>
          <p:cNvGrpSpPr/>
          <p:nvPr/>
        </p:nvGrpSpPr>
        <p:grpSpPr>
          <a:xfrm>
            <a:off x="7623175" y="2371725"/>
            <a:ext cx="1943101" cy="2198688"/>
            <a:chOff x="5116" y="1026"/>
            <a:chExt cx="816" cy="1043"/>
          </a:xfrm>
        </p:grpSpPr>
        <p:cxnSp>
          <p:nvCxnSpPr>
            <p:cNvPr id="445" name="Google Shape;445;p8"/>
            <p:cNvCxnSpPr/>
            <p:nvPr/>
          </p:nvCxnSpPr>
          <p:spPr>
            <a:xfrm rot="10800000">
              <a:off x="5116" y="1525"/>
              <a:ext cx="365" cy="0"/>
            </a:xfrm>
            <a:prstGeom prst="straightConnector1">
              <a:avLst/>
            </a:prstGeom>
            <a:noFill/>
            <a:ln cap="flat" cmpd="sng" w="1905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6" name="Google Shape;446;p8"/>
            <p:cNvCxnSpPr/>
            <p:nvPr/>
          </p:nvCxnSpPr>
          <p:spPr>
            <a:xfrm rot="10800000">
              <a:off x="5116" y="1706"/>
              <a:ext cx="363" cy="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7" name="Google Shape;447;p8"/>
            <p:cNvCxnSpPr/>
            <p:nvPr/>
          </p:nvCxnSpPr>
          <p:spPr>
            <a:xfrm rot="10800000">
              <a:off x="5116" y="1616"/>
              <a:ext cx="361" cy="0"/>
            </a:xfrm>
            <a:prstGeom prst="straightConnector1">
              <a:avLst/>
            </a:prstGeom>
            <a:noFill/>
            <a:ln cap="flat" cmpd="sng" w="19050">
              <a:solidFill>
                <a:srgbClr val="99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48" name="Google Shape;448;p8"/>
            <p:cNvGrpSpPr/>
            <p:nvPr/>
          </p:nvGrpSpPr>
          <p:grpSpPr>
            <a:xfrm flipH="1">
              <a:off x="5479" y="1026"/>
              <a:ext cx="453" cy="1043"/>
              <a:chOff x="1662" y="756"/>
              <a:chExt cx="1284" cy="3361"/>
            </a:xfrm>
          </p:grpSpPr>
          <p:sp>
            <p:nvSpPr>
              <p:cNvPr id="449" name="Google Shape;449;p8"/>
              <p:cNvSpPr/>
              <p:nvPr/>
            </p:nvSpPr>
            <p:spPr>
              <a:xfrm>
                <a:off x="1776" y="1938"/>
                <a:ext cx="720" cy="1020"/>
              </a:xfrm>
              <a:prstGeom prst="rect">
                <a:avLst/>
              </a:prstGeom>
              <a:solidFill>
                <a:srgbClr val="B2B2B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450" name="Google Shape;450;p8"/>
              <p:cNvGrpSpPr/>
              <p:nvPr/>
            </p:nvGrpSpPr>
            <p:grpSpPr>
              <a:xfrm>
                <a:off x="1836" y="1992"/>
                <a:ext cx="315" cy="867"/>
                <a:chOff x="1440" y="2082"/>
                <a:chExt cx="315" cy="867"/>
              </a:xfrm>
            </p:grpSpPr>
            <p:sp>
              <p:nvSpPr>
                <p:cNvPr id="451" name="Google Shape;451;p8"/>
                <p:cNvSpPr/>
                <p:nvPr/>
              </p:nvSpPr>
              <p:spPr>
                <a:xfrm rot="-5400000">
                  <a:off x="1212" y="2406"/>
                  <a:ext cx="864" cy="222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817" y="21600"/>
                      </a:lnTo>
                      <a:lnTo>
                        <a:pt x="20783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rgbClr val="4D4D4D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Malgun Gothic"/>
                    <a:ea typeface="Malgun Gothic"/>
                    <a:cs typeface="Malgun Gothic"/>
                    <a:sym typeface="Malgun Gothic"/>
                  </a:endParaRPr>
                </a:p>
              </p:txBody>
            </p:sp>
            <p:sp>
              <p:nvSpPr>
                <p:cNvPr id="452" name="Google Shape;452;p8"/>
                <p:cNvSpPr/>
                <p:nvPr/>
              </p:nvSpPr>
              <p:spPr>
                <a:xfrm>
                  <a:off x="1494" y="2082"/>
                  <a:ext cx="36" cy="864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53" name="Google Shape;453;p8"/>
                <p:cNvSpPr/>
                <p:nvPr/>
              </p:nvSpPr>
              <p:spPr>
                <a:xfrm>
                  <a:off x="1440" y="2082"/>
                  <a:ext cx="54" cy="864"/>
                </a:xfrm>
                <a:prstGeom prst="rect">
                  <a:avLst/>
                </a:prstGeom>
                <a:solidFill>
                  <a:srgbClr val="808080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  <p:sp>
            <p:nvSpPr>
              <p:cNvPr id="454" name="Google Shape;454;p8"/>
              <p:cNvSpPr/>
              <p:nvPr/>
            </p:nvSpPr>
            <p:spPr>
              <a:xfrm>
                <a:off x="1860" y="759"/>
                <a:ext cx="778" cy="3358"/>
              </a:xfrm>
              <a:custGeom>
                <a:rect b="b" l="l" r="r" t="t"/>
                <a:pathLst>
                  <a:path extrusionOk="0" h="3358" w="778">
                    <a:moveTo>
                      <a:pt x="0" y="0"/>
                    </a:moveTo>
                    <a:lnTo>
                      <a:pt x="778" y="0"/>
                    </a:lnTo>
                    <a:lnTo>
                      <a:pt x="778" y="3358"/>
                    </a:lnTo>
                    <a:lnTo>
                      <a:pt x="0" y="3358"/>
                    </a:lnTo>
                    <a:lnTo>
                      <a:pt x="0" y="2162"/>
                    </a:lnTo>
                    <a:lnTo>
                      <a:pt x="621" y="2162"/>
                    </a:lnTo>
                    <a:lnTo>
                      <a:pt x="621" y="1182"/>
                    </a:lnTo>
                    <a:lnTo>
                      <a:pt x="0" y="1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 rot="-5400000">
                <a:off x="1565" y="2315"/>
                <a:ext cx="2508" cy="254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1007" y="21600"/>
                    </a:lnTo>
                    <a:lnTo>
                      <a:pt x="20593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2640" y="756"/>
                <a:ext cx="60" cy="3360"/>
              </a:xfrm>
              <a:custGeom>
                <a:rect b="b" l="l" r="r" t="t"/>
                <a:pathLst>
                  <a:path extrusionOk="0" h="3360" w="102">
                    <a:moveTo>
                      <a:pt x="0" y="0"/>
                    </a:moveTo>
                    <a:lnTo>
                      <a:pt x="0" y="3360"/>
                    </a:lnTo>
                    <a:lnTo>
                      <a:pt x="102" y="3330"/>
                    </a:lnTo>
                    <a:lnTo>
                      <a:pt x="10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57" name="Google Shape;457;p8"/>
              <p:cNvSpPr/>
              <p:nvPr/>
            </p:nvSpPr>
            <p:spPr>
              <a:xfrm>
                <a:off x="2028" y="2316"/>
                <a:ext cx="450" cy="162"/>
              </a:xfrm>
              <a:prstGeom prst="rect">
                <a:avLst/>
              </a:prstGeom>
              <a:solidFill>
                <a:srgbClr val="80808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458" name="Google Shape;458;p8"/>
              <p:cNvSpPr/>
              <p:nvPr/>
            </p:nvSpPr>
            <p:spPr>
              <a:xfrm>
                <a:off x="1662" y="1782"/>
                <a:ext cx="198" cy="156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1662" y="2922"/>
                <a:ext cx="198" cy="156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2148" y="2088"/>
                <a:ext cx="288" cy="198"/>
              </a:xfrm>
              <a:prstGeom prst="rect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461" name="Google Shape;461;p8"/>
              <p:cNvSpPr/>
              <p:nvPr/>
            </p:nvSpPr>
            <p:spPr>
              <a:xfrm>
                <a:off x="2214" y="2124"/>
                <a:ext cx="138" cy="132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462" name="Google Shape;462;p8"/>
              <p:cNvGrpSpPr/>
              <p:nvPr/>
            </p:nvGrpSpPr>
            <p:grpSpPr>
              <a:xfrm>
                <a:off x="2236" y="2148"/>
                <a:ext cx="90" cy="90"/>
                <a:chOff x="874" y="3066"/>
                <a:chExt cx="90" cy="90"/>
              </a:xfrm>
            </p:grpSpPr>
            <p:sp>
              <p:nvSpPr>
                <p:cNvPr id="463" name="Google Shape;463;p8"/>
                <p:cNvSpPr/>
                <p:nvPr/>
              </p:nvSpPr>
              <p:spPr>
                <a:xfrm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64" name="Google Shape;464;p8"/>
                <p:cNvSpPr/>
                <p:nvPr/>
              </p:nvSpPr>
              <p:spPr>
                <a:xfrm rot="-5400000"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  <p:sp>
            <p:nvSpPr>
              <p:cNvPr id="465" name="Google Shape;465;p8"/>
              <p:cNvSpPr/>
              <p:nvPr/>
            </p:nvSpPr>
            <p:spPr>
              <a:xfrm>
                <a:off x="2154" y="2556"/>
                <a:ext cx="288" cy="198"/>
              </a:xfrm>
              <a:prstGeom prst="rect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20" y="2592"/>
                <a:ext cx="138" cy="132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467" name="Google Shape;467;p8"/>
              <p:cNvGrpSpPr/>
              <p:nvPr/>
            </p:nvGrpSpPr>
            <p:grpSpPr>
              <a:xfrm>
                <a:off x="2243" y="2616"/>
                <a:ext cx="90" cy="90"/>
                <a:chOff x="874" y="3066"/>
                <a:chExt cx="90" cy="90"/>
              </a:xfrm>
            </p:grpSpPr>
            <p:sp>
              <p:nvSpPr>
                <p:cNvPr id="468" name="Google Shape;468;p8"/>
                <p:cNvSpPr/>
                <p:nvPr/>
              </p:nvSpPr>
              <p:spPr>
                <a:xfrm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69" name="Google Shape;469;p8"/>
                <p:cNvSpPr/>
                <p:nvPr/>
              </p:nvSpPr>
              <p:spPr>
                <a:xfrm rot="-5400000"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  <p:sp>
            <p:nvSpPr>
              <p:cNvPr id="470" name="Google Shape;470;p8"/>
              <p:cNvSpPr/>
              <p:nvPr/>
            </p:nvSpPr>
            <p:spPr>
              <a:xfrm>
                <a:off x="2148" y="3800"/>
                <a:ext cx="200" cy="192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00" y="10800"/>
                    </a:moveTo>
                    <a:cubicBezTo>
                      <a:pt x="3800" y="14666"/>
                      <a:pt x="6934" y="17800"/>
                      <a:pt x="10800" y="17800"/>
                    </a:cubicBezTo>
                    <a:cubicBezTo>
                      <a:pt x="14666" y="17800"/>
                      <a:pt x="17800" y="14666"/>
                      <a:pt x="17800" y="10800"/>
                    </a:cubicBezTo>
                    <a:cubicBezTo>
                      <a:pt x="17800" y="6934"/>
                      <a:pt x="14666" y="3800"/>
                      <a:pt x="10800" y="3800"/>
                    </a:cubicBezTo>
                    <a:cubicBezTo>
                      <a:pt x="6934" y="3800"/>
                      <a:pt x="3800" y="6934"/>
                      <a:pt x="38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148" y="960"/>
                <a:ext cx="200" cy="192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00" y="10800"/>
                    </a:moveTo>
                    <a:cubicBezTo>
                      <a:pt x="3800" y="14666"/>
                      <a:pt x="6934" y="17800"/>
                      <a:pt x="10800" y="17800"/>
                    </a:cubicBezTo>
                    <a:cubicBezTo>
                      <a:pt x="14666" y="17800"/>
                      <a:pt x="17800" y="14666"/>
                      <a:pt x="17800" y="10800"/>
                    </a:cubicBezTo>
                    <a:cubicBezTo>
                      <a:pt x="17800" y="6934"/>
                      <a:pt x="14666" y="3800"/>
                      <a:pt x="10800" y="3800"/>
                    </a:cubicBezTo>
                    <a:cubicBezTo>
                      <a:pt x="6934" y="3800"/>
                      <a:pt x="3800" y="6934"/>
                      <a:pt x="38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72" name="Google Shape;472;p8"/>
            <p:cNvSpPr/>
            <p:nvPr/>
          </p:nvSpPr>
          <p:spPr>
            <a:xfrm flipH="1" rot="10800000">
              <a:off x="5336" y="1343"/>
              <a:ext cx="52" cy="46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 flipH="1" rot="10800000">
              <a:off x="5334" y="1388"/>
              <a:ext cx="54" cy="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cxnSp>
          <p:nvCxnSpPr>
            <p:cNvPr id="474" name="Google Shape;474;p8"/>
            <p:cNvCxnSpPr/>
            <p:nvPr/>
          </p:nvCxnSpPr>
          <p:spPr>
            <a:xfrm>
              <a:off x="5362" y="1388"/>
              <a:ext cx="0" cy="46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75" name="Google Shape;475;p8"/>
            <p:cNvSpPr/>
            <p:nvPr/>
          </p:nvSpPr>
          <p:spPr>
            <a:xfrm flipH="1">
              <a:off x="5340" y="1276"/>
              <a:ext cx="45" cy="46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cxnSp>
          <p:nvCxnSpPr>
            <p:cNvPr id="476" name="Google Shape;476;p8"/>
            <p:cNvCxnSpPr/>
            <p:nvPr/>
          </p:nvCxnSpPr>
          <p:spPr>
            <a:xfrm rot="10800000">
              <a:off x="5116" y="1298"/>
              <a:ext cx="3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7" name="Google Shape;477;p8"/>
            <p:cNvCxnSpPr/>
            <p:nvPr/>
          </p:nvCxnSpPr>
          <p:spPr>
            <a:xfrm rot="10800000">
              <a:off x="5116" y="1434"/>
              <a:ext cx="361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8" name="Google Shape;478;p8"/>
            <p:cNvCxnSpPr/>
            <p:nvPr/>
          </p:nvCxnSpPr>
          <p:spPr>
            <a:xfrm>
              <a:off x="5362" y="1300"/>
              <a:ext cx="0" cy="46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79" name="Google Shape;479;p8"/>
            <p:cNvSpPr/>
            <p:nvPr/>
          </p:nvSpPr>
          <p:spPr>
            <a:xfrm flipH="1">
              <a:off x="5339" y="1412"/>
              <a:ext cx="45" cy="46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</p:grpSp>
      <p:cxnSp>
        <p:nvCxnSpPr>
          <p:cNvPr id="480" name="Google Shape;480;p8"/>
          <p:cNvCxnSpPr/>
          <p:nvPr/>
        </p:nvCxnSpPr>
        <p:spPr>
          <a:xfrm flipH="1">
            <a:off x="4437063" y="3346450"/>
            <a:ext cx="241300" cy="3175"/>
          </a:xfrm>
          <a:prstGeom prst="straightConnector1">
            <a:avLst/>
          </a:prstGeom>
          <a:noFill/>
          <a:ln cap="flat" cmpd="sng" w="31750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1" name="Google Shape;481;p8"/>
          <p:cNvCxnSpPr/>
          <p:nvPr/>
        </p:nvCxnSpPr>
        <p:spPr>
          <a:xfrm flipH="1" rot="10800000">
            <a:off x="4676775" y="3217863"/>
            <a:ext cx="1588" cy="134937"/>
          </a:xfrm>
          <a:prstGeom prst="straightConnector1">
            <a:avLst/>
          </a:prstGeom>
          <a:noFill/>
          <a:ln cap="flat" cmpd="sng" w="31750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2" name="Google Shape;482;p8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3" name="Google Shape;483;p8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4" name="Google Shape;484;p8"/>
          <p:cNvSpPr txBox="1"/>
          <p:nvPr>
            <p:ph idx="12" type="sldNum"/>
          </p:nvPr>
        </p:nvSpPr>
        <p:spPr>
          <a:xfrm>
            <a:off x="11650679" y="6553200"/>
            <a:ext cx="20936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485" name="Google Shape;485;p8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486" name="Google Shape;486;p8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1" name="Google Shape;491;p9"/>
          <p:cNvCxnSpPr/>
          <p:nvPr/>
        </p:nvCxnSpPr>
        <p:spPr>
          <a:xfrm rot="10800000">
            <a:off x="4702175" y="3040181"/>
            <a:ext cx="611189" cy="0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2" name="Google Shape;492;p9"/>
          <p:cNvSpPr txBox="1"/>
          <p:nvPr/>
        </p:nvSpPr>
        <p:spPr>
          <a:xfrm>
            <a:off x="152400" y="57150"/>
            <a:ext cx="827563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5. Connecting Strike Type Door Lock (Fail Secure) </a:t>
            </a:r>
            <a:endParaRPr/>
          </a:p>
        </p:txBody>
      </p:sp>
      <p:sp>
        <p:nvSpPr>
          <p:cNvPr id="493" name="Google Shape;493;p9"/>
          <p:cNvSpPr txBox="1"/>
          <p:nvPr/>
        </p:nvSpPr>
        <p:spPr>
          <a:xfrm>
            <a:off x="593725" y="658813"/>
            <a:ext cx="4283075" cy="33813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None/>
            </a:pPr>
            <a:r>
              <a:rPr i="1" lang="en-US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5.2. Connect with Two systems/ One Lock</a:t>
            </a:r>
            <a:endParaRPr/>
          </a:p>
        </p:txBody>
      </p:sp>
      <p:graphicFrame>
        <p:nvGraphicFramePr>
          <p:cNvPr id="494" name="Google Shape;494;p9"/>
          <p:cNvGraphicFramePr/>
          <p:nvPr/>
        </p:nvGraphicFramePr>
        <p:xfrm>
          <a:off x="633413" y="1052513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4" imgH="2311400" imgW="6245225" progId="hunmin.doc" spid="_x0000_s1">
                  <p:embed/>
                </p:oleObj>
              </mc:Choice>
              <mc:Fallback>
                <p:oleObj r:id="rId5" imgH="2311400" imgW="6245225" progId="hunmin.doc">
                  <p:embed/>
                  <p:pic>
                    <p:nvPicPr>
                      <p:cNvPr id="494" name="Google Shape;494;p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33413" y="1052513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5" name="Google Shape;495;p9"/>
          <p:cNvCxnSpPr/>
          <p:nvPr/>
        </p:nvCxnSpPr>
        <p:spPr>
          <a:xfrm rot="10800000">
            <a:off x="4713287" y="3306762"/>
            <a:ext cx="3243263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6" name="Google Shape;496;p9"/>
          <p:cNvCxnSpPr/>
          <p:nvPr/>
        </p:nvCxnSpPr>
        <p:spPr>
          <a:xfrm rot="10800000">
            <a:off x="7415213" y="2645321"/>
            <a:ext cx="506844" cy="4216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7" name="Google Shape;497;p9"/>
          <p:cNvCxnSpPr/>
          <p:nvPr/>
        </p:nvCxnSpPr>
        <p:spPr>
          <a:xfrm rot="10800000">
            <a:off x="7415213" y="2638424"/>
            <a:ext cx="0" cy="2657475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8" name="Google Shape;498;p9"/>
          <p:cNvCxnSpPr/>
          <p:nvPr/>
        </p:nvCxnSpPr>
        <p:spPr>
          <a:xfrm rot="10800000">
            <a:off x="7583488" y="2932576"/>
            <a:ext cx="385762" cy="1880"/>
          </a:xfrm>
          <a:prstGeom prst="straightConnector1">
            <a:avLst/>
          </a:prstGeom>
          <a:noFill/>
          <a:ln cap="flat" cmpd="sng" w="31750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9" name="Google Shape;499;p9"/>
          <p:cNvSpPr txBox="1"/>
          <p:nvPr/>
        </p:nvSpPr>
        <p:spPr>
          <a:xfrm>
            <a:off x="4773613" y="2780766"/>
            <a:ext cx="112395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Pin2, Lock1 NO</a:t>
            </a:r>
            <a:endParaRPr/>
          </a:p>
        </p:txBody>
      </p:sp>
      <p:graphicFrame>
        <p:nvGraphicFramePr>
          <p:cNvPr id="500" name="Google Shape;500;p9"/>
          <p:cNvGraphicFramePr/>
          <p:nvPr/>
        </p:nvGraphicFramePr>
        <p:xfrm>
          <a:off x="646113" y="3709988"/>
          <a:ext cx="6245225" cy="2311400"/>
        </p:xfrm>
        <a:graphic>
          <a:graphicData uri="http://schemas.openxmlformats.org/presentationml/2006/ole">
            <mc:AlternateContent>
              <mc:Choice Requires="v">
                <p:oleObj r:id="rId7" imgH="2311400" imgW="6245225" progId="hunmin.doc" spid="_x0000_s2">
                  <p:embed/>
                </p:oleObj>
              </mc:Choice>
              <mc:Fallback>
                <p:oleObj r:id="rId8" imgH="2311400" imgW="6245225" progId="hunmin.doc">
                  <p:embed/>
                  <p:pic>
                    <p:nvPicPr>
                      <p:cNvPr id="500" name="Google Shape;500;p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46113" y="3709988"/>
                        <a:ext cx="6245225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1" name="Google Shape;501;p9"/>
          <p:cNvCxnSpPr/>
          <p:nvPr/>
        </p:nvCxnSpPr>
        <p:spPr>
          <a:xfrm flipH="1">
            <a:off x="4379913" y="5773738"/>
            <a:ext cx="619125" cy="635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2" name="Google Shape;502;p9"/>
          <p:cNvCxnSpPr/>
          <p:nvPr/>
        </p:nvCxnSpPr>
        <p:spPr>
          <a:xfrm rot="10800000">
            <a:off x="4984750" y="4730750"/>
            <a:ext cx="0" cy="1046163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3" name="Google Shape;503;p9"/>
          <p:cNvCxnSpPr/>
          <p:nvPr/>
        </p:nvCxnSpPr>
        <p:spPr>
          <a:xfrm rot="10800000">
            <a:off x="4360863" y="4729163"/>
            <a:ext cx="638175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4" name="Google Shape;504;p9"/>
          <p:cNvCxnSpPr/>
          <p:nvPr/>
        </p:nvCxnSpPr>
        <p:spPr>
          <a:xfrm rot="10800000">
            <a:off x="7583488" y="2909888"/>
            <a:ext cx="23812" cy="2760662"/>
          </a:xfrm>
          <a:prstGeom prst="straightConnector1">
            <a:avLst/>
          </a:prstGeom>
          <a:noFill/>
          <a:ln cap="flat" cmpd="sng" w="31750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5" name="Google Shape;505;p9"/>
          <p:cNvCxnSpPr/>
          <p:nvPr/>
        </p:nvCxnSpPr>
        <p:spPr>
          <a:xfrm flipH="1">
            <a:off x="4773613" y="5670550"/>
            <a:ext cx="2838450" cy="23813"/>
          </a:xfrm>
          <a:prstGeom prst="straightConnector1">
            <a:avLst/>
          </a:prstGeom>
          <a:noFill/>
          <a:ln cap="flat" cmpd="sng" w="31750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6" name="Google Shape;506;p9"/>
          <p:cNvCxnSpPr/>
          <p:nvPr/>
        </p:nvCxnSpPr>
        <p:spPr>
          <a:xfrm>
            <a:off x="7221538" y="3109913"/>
            <a:ext cx="0" cy="2244725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7" name="Google Shape;507;p9"/>
          <p:cNvCxnSpPr/>
          <p:nvPr/>
        </p:nvCxnSpPr>
        <p:spPr>
          <a:xfrm>
            <a:off x="4378325" y="5364163"/>
            <a:ext cx="2843213" cy="0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8" name="Google Shape;508;p9"/>
          <p:cNvSpPr txBox="1"/>
          <p:nvPr/>
        </p:nvSpPr>
        <p:spPr>
          <a:xfrm>
            <a:off x="5464174" y="5299548"/>
            <a:ext cx="131762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Pin5, Door Monitor</a:t>
            </a:r>
            <a:endParaRPr/>
          </a:p>
        </p:txBody>
      </p:sp>
      <p:sp>
        <p:nvSpPr>
          <p:cNvPr id="509" name="Google Shape;509;p9"/>
          <p:cNvSpPr txBox="1"/>
          <p:nvPr/>
        </p:nvSpPr>
        <p:spPr>
          <a:xfrm>
            <a:off x="5467350" y="5464175"/>
            <a:ext cx="112395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Pin2, Lock1 NO</a:t>
            </a:r>
            <a:endParaRPr/>
          </a:p>
        </p:txBody>
      </p:sp>
      <p:cxnSp>
        <p:nvCxnSpPr>
          <p:cNvPr id="510" name="Google Shape;510;p9"/>
          <p:cNvCxnSpPr/>
          <p:nvPr/>
        </p:nvCxnSpPr>
        <p:spPr>
          <a:xfrm rot="10800000">
            <a:off x="4779962" y="5295900"/>
            <a:ext cx="2643187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1" name="Google Shape;511;p9"/>
          <p:cNvSpPr txBox="1"/>
          <p:nvPr/>
        </p:nvSpPr>
        <p:spPr>
          <a:xfrm>
            <a:off x="5454649" y="5064088"/>
            <a:ext cx="949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Pin6, Ground</a:t>
            </a:r>
            <a:endParaRPr/>
          </a:p>
        </p:txBody>
      </p:sp>
      <p:sp>
        <p:nvSpPr>
          <p:cNvPr id="512" name="Google Shape;512;p9"/>
          <p:cNvSpPr txBox="1"/>
          <p:nvPr/>
        </p:nvSpPr>
        <p:spPr>
          <a:xfrm>
            <a:off x="7799388" y="2425700"/>
            <a:ext cx="500062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9"/>
          <p:cNvSpPr txBox="1"/>
          <p:nvPr/>
        </p:nvSpPr>
        <p:spPr>
          <a:xfrm>
            <a:off x="7799388" y="2698750"/>
            <a:ext cx="4000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9"/>
          <p:cNvSpPr txBox="1"/>
          <p:nvPr/>
        </p:nvSpPr>
        <p:spPr>
          <a:xfrm>
            <a:off x="7812088" y="3089275"/>
            <a:ext cx="55245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9"/>
          <p:cNvSpPr txBox="1"/>
          <p:nvPr/>
        </p:nvSpPr>
        <p:spPr>
          <a:xfrm>
            <a:off x="7796213" y="2892425"/>
            <a:ext cx="585787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endParaRPr/>
          </a:p>
        </p:txBody>
      </p:sp>
      <p:grpSp>
        <p:nvGrpSpPr>
          <p:cNvPr id="516" name="Google Shape;516;p9"/>
          <p:cNvGrpSpPr/>
          <p:nvPr/>
        </p:nvGrpSpPr>
        <p:grpSpPr>
          <a:xfrm>
            <a:off x="7888288" y="2074863"/>
            <a:ext cx="1954213" cy="2176462"/>
            <a:chOff x="5116" y="1026"/>
            <a:chExt cx="816" cy="1043"/>
          </a:xfrm>
        </p:grpSpPr>
        <p:cxnSp>
          <p:nvCxnSpPr>
            <p:cNvPr id="517" name="Google Shape;517;p9"/>
            <p:cNvCxnSpPr/>
            <p:nvPr/>
          </p:nvCxnSpPr>
          <p:spPr>
            <a:xfrm rot="10800000">
              <a:off x="5116" y="1525"/>
              <a:ext cx="365" cy="0"/>
            </a:xfrm>
            <a:prstGeom prst="straightConnector1">
              <a:avLst/>
            </a:prstGeom>
            <a:noFill/>
            <a:ln cap="flat" cmpd="sng" w="19050">
              <a:solidFill>
                <a:srgbClr val="FFFF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9"/>
            <p:cNvCxnSpPr/>
            <p:nvPr/>
          </p:nvCxnSpPr>
          <p:spPr>
            <a:xfrm rot="10800000">
              <a:off x="5116" y="1706"/>
              <a:ext cx="363" cy="0"/>
            </a:xfrm>
            <a:prstGeom prst="straightConnector1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9"/>
            <p:cNvCxnSpPr/>
            <p:nvPr/>
          </p:nvCxnSpPr>
          <p:spPr>
            <a:xfrm rot="10800000">
              <a:off x="5116" y="1616"/>
              <a:ext cx="361" cy="0"/>
            </a:xfrm>
            <a:prstGeom prst="straightConnector1">
              <a:avLst/>
            </a:prstGeom>
            <a:noFill/>
            <a:ln cap="flat" cmpd="sng" w="19050">
              <a:solidFill>
                <a:srgbClr val="99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520" name="Google Shape;520;p9"/>
            <p:cNvGrpSpPr/>
            <p:nvPr/>
          </p:nvGrpSpPr>
          <p:grpSpPr>
            <a:xfrm flipH="1">
              <a:off x="5479" y="1026"/>
              <a:ext cx="453" cy="1043"/>
              <a:chOff x="1662" y="756"/>
              <a:chExt cx="1284" cy="3361"/>
            </a:xfrm>
          </p:grpSpPr>
          <p:sp>
            <p:nvSpPr>
              <p:cNvPr id="521" name="Google Shape;521;p9"/>
              <p:cNvSpPr/>
              <p:nvPr/>
            </p:nvSpPr>
            <p:spPr>
              <a:xfrm>
                <a:off x="1776" y="1938"/>
                <a:ext cx="720" cy="1020"/>
              </a:xfrm>
              <a:prstGeom prst="rect">
                <a:avLst/>
              </a:prstGeom>
              <a:solidFill>
                <a:srgbClr val="B2B2B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522" name="Google Shape;522;p9"/>
              <p:cNvGrpSpPr/>
              <p:nvPr/>
            </p:nvGrpSpPr>
            <p:grpSpPr>
              <a:xfrm>
                <a:off x="1836" y="1992"/>
                <a:ext cx="315" cy="867"/>
                <a:chOff x="1440" y="2082"/>
                <a:chExt cx="315" cy="867"/>
              </a:xfrm>
            </p:grpSpPr>
            <p:sp>
              <p:nvSpPr>
                <p:cNvPr id="523" name="Google Shape;523;p9"/>
                <p:cNvSpPr/>
                <p:nvPr/>
              </p:nvSpPr>
              <p:spPr>
                <a:xfrm rot="-5400000">
                  <a:off x="1212" y="2406"/>
                  <a:ext cx="864" cy="222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817" y="21600"/>
                      </a:lnTo>
                      <a:lnTo>
                        <a:pt x="20783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rgbClr val="4D4D4D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Malgun Gothic"/>
                    <a:ea typeface="Malgun Gothic"/>
                    <a:cs typeface="Malgun Gothic"/>
                    <a:sym typeface="Malgun Gothic"/>
                  </a:endParaRPr>
                </a:p>
              </p:txBody>
            </p:sp>
            <p:sp>
              <p:nvSpPr>
                <p:cNvPr id="524" name="Google Shape;524;p9"/>
                <p:cNvSpPr/>
                <p:nvPr/>
              </p:nvSpPr>
              <p:spPr>
                <a:xfrm>
                  <a:off x="1494" y="2082"/>
                  <a:ext cx="36" cy="864"/>
                </a:xfrm>
                <a:prstGeom prst="rec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25" name="Google Shape;525;p9"/>
                <p:cNvSpPr/>
                <p:nvPr/>
              </p:nvSpPr>
              <p:spPr>
                <a:xfrm>
                  <a:off x="1440" y="2082"/>
                  <a:ext cx="54" cy="864"/>
                </a:xfrm>
                <a:prstGeom prst="rect">
                  <a:avLst/>
                </a:prstGeom>
                <a:solidFill>
                  <a:srgbClr val="808080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  <p:sp>
            <p:nvSpPr>
              <p:cNvPr id="526" name="Google Shape;526;p9"/>
              <p:cNvSpPr/>
              <p:nvPr/>
            </p:nvSpPr>
            <p:spPr>
              <a:xfrm>
                <a:off x="1860" y="759"/>
                <a:ext cx="778" cy="3358"/>
              </a:xfrm>
              <a:custGeom>
                <a:rect b="b" l="l" r="r" t="t"/>
                <a:pathLst>
                  <a:path extrusionOk="0" h="3358" w="778">
                    <a:moveTo>
                      <a:pt x="0" y="0"/>
                    </a:moveTo>
                    <a:lnTo>
                      <a:pt x="778" y="0"/>
                    </a:lnTo>
                    <a:lnTo>
                      <a:pt x="778" y="3358"/>
                    </a:lnTo>
                    <a:lnTo>
                      <a:pt x="0" y="3358"/>
                    </a:lnTo>
                    <a:lnTo>
                      <a:pt x="0" y="2162"/>
                    </a:lnTo>
                    <a:lnTo>
                      <a:pt x="621" y="2162"/>
                    </a:lnTo>
                    <a:lnTo>
                      <a:pt x="621" y="1182"/>
                    </a:lnTo>
                    <a:lnTo>
                      <a:pt x="0" y="1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 rot="-5400000">
                <a:off x="1565" y="2315"/>
                <a:ext cx="2508" cy="254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1007" y="21600"/>
                    </a:lnTo>
                    <a:lnTo>
                      <a:pt x="20593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28" name="Google Shape;528;p9"/>
              <p:cNvSpPr/>
              <p:nvPr/>
            </p:nvSpPr>
            <p:spPr>
              <a:xfrm>
                <a:off x="2640" y="756"/>
                <a:ext cx="60" cy="3360"/>
              </a:xfrm>
              <a:custGeom>
                <a:rect b="b" l="l" r="r" t="t"/>
                <a:pathLst>
                  <a:path extrusionOk="0" h="3360" w="102">
                    <a:moveTo>
                      <a:pt x="0" y="0"/>
                    </a:moveTo>
                    <a:lnTo>
                      <a:pt x="0" y="3360"/>
                    </a:lnTo>
                    <a:lnTo>
                      <a:pt x="102" y="3330"/>
                    </a:lnTo>
                    <a:lnTo>
                      <a:pt x="10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2028" y="2316"/>
                <a:ext cx="450" cy="162"/>
              </a:xfrm>
              <a:prstGeom prst="rect">
                <a:avLst/>
              </a:prstGeom>
              <a:solidFill>
                <a:srgbClr val="80808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662" y="1782"/>
                <a:ext cx="198" cy="156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531" name="Google Shape;531;p9"/>
              <p:cNvSpPr/>
              <p:nvPr/>
            </p:nvSpPr>
            <p:spPr>
              <a:xfrm>
                <a:off x="1662" y="2922"/>
                <a:ext cx="198" cy="156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2148" y="2088"/>
                <a:ext cx="288" cy="198"/>
              </a:xfrm>
              <a:prstGeom prst="rect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2214" y="2124"/>
                <a:ext cx="138" cy="132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534" name="Google Shape;534;p9"/>
              <p:cNvGrpSpPr/>
              <p:nvPr/>
            </p:nvGrpSpPr>
            <p:grpSpPr>
              <a:xfrm>
                <a:off x="2236" y="2148"/>
                <a:ext cx="90" cy="90"/>
                <a:chOff x="874" y="3066"/>
                <a:chExt cx="90" cy="90"/>
              </a:xfrm>
            </p:grpSpPr>
            <p:sp>
              <p:nvSpPr>
                <p:cNvPr id="535" name="Google Shape;535;p9"/>
                <p:cNvSpPr/>
                <p:nvPr/>
              </p:nvSpPr>
              <p:spPr>
                <a:xfrm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36" name="Google Shape;536;p9"/>
                <p:cNvSpPr/>
                <p:nvPr/>
              </p:nvSpPr>
              <p:spPr>
                <a:xfrm rot="-5400000"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  <p:sp>
            <p:nvSpPr>
              <p:cNvPr id="537" name="Google Shape;537;p9"/>
              <p:cNvSpPr/>
              <p:nvPr/>
            </p:nvSpPr>
            <p:spPr>
              <a:xfrm>
                <a:off x="2154" y="2556"/>
                <a:ext cx="288" cy="198"/>
              </a:xfrm>
              <a:prstGeom prst="rect">
                <a:avLst/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2220" y="2592"/>
                <a:ext cx="138" cy="132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Times New Roman"/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539" name="Google Shape;539;p9"/>
              <p:cNvGrpSpPr/>
              <p:nvPr/>
            </p:nvGrpSpPr>
            <p:grpSpPr>
              <a:xfrm>
                <a:off x="2243" y="2616"/>
                <a:ext cx="90" cy="90"/>
                <a:chOff x="874" y="3066"/>
                <a:chExt cx="90" cy="90"/>
              </a:xfrm>
            </p:grpSpPr>
            <p:sp>
              <p:nvSpPr>
                <p:cNvPr id="540" name="Google Shape;540;p9"/>
                <p:cNvSpPr/>
                <p:nvPr/>
              </p:nvSpPr>
              <p:spPr>
                <a:xfrm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41" name="Google Shape;541;p9"/>
                <p:cNvSpPr/>
                <p:nvPr/>
              </p:nvSpPr>
              <p:spPr>
                <a:xfrm rot="-5400000">
                  <a:off x="905" y="3066"/>
                  <a:ext cx="29" cy="9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800"/>
                    <a:buFont typeface="Times New Roman"/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  <p:sp>
            <p:nvSpPr>
              <p:cNvPr id="542" name="Google Shape;542;p9"/>
              <p:cNvSpPr/>
              <p:nvPr/>
            </p:nvSpPr>
            <p:spPr>
              <a:xfrm>
                <a:off x="2148" y="3800"/>
                <a:ext cx="200" cy="192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00" y="10800"/>
                    </a:moveTo>
                    <a:cubicBezTo>
                      <a:pt x="3800" y="14666"/>
                      <a:pt x="6934" y="17800"/>
                      <a:pt x="10800" y="17800"/>
                    </a:cubicBezTo>
                    <a:cubicBezTo>
                      <a:pt x="14666" y="17800"/>
                      <a:pt x="17800" y="14666"/>
                      <a:pt x="17800" y="10800"/>
                    </a:cubicBezTo>
                    <a:cubicBezTo>
                      <a:pt x="17800" y="6934"/>
                      <a:pt x="14666" y="3800"/>
                      <a:pt x="10800" y="3800"/>
                    </a:cubicBezTo>
                    <a:cubicBezTo>
                      <a:pt x="6934" y="3800"/>
                      <a:pt x="3800" y="6934"/>
                      <a:pt x="38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2148" y="960"/>
                <a:ext cx="200" cy="192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00" y="10800"/>
                    </a:moveTo>
                    <a:cubicBezTo>
                      <a:pt x="3800" y="14666"/>
                      <a:pt x="6934" y="17800"/>
                      <a:pt x="10800" y="17800"/>
                    </a:cubicBezTo>
                    <a:cubicBezTo>
                      <a:pt x="14666" y="17800"/>
                      <a:pt x="17800" y="14666"/>
                      <a:pt x="17800" y="10800"/>
                    </a:cubicBezTo>
                    <a:cubicBezTo>
                      <a:pt x="17800" y="6934"/>
                      <a:pt x="14666" y="3800"/>
                      <a:pt x="10800" y="3800"/>
                    </a:cubicBezTo>
                    <a:cubicBezTo>
                      <a:pt x="6934" y="3800"/>
                      <a:pt x="3800" y="6934"/>
                      <a:pt x="38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544" name="Google Shape;544;p9"/>
            <p:cNvSpPr/>
            <p:nvPr/>
          </p:nvSpPr>
          <p:spPr>
            <a:xfrm flipH="1" rot="10800000">
              <a:off x="5336" y="1343"/>
              <a:ext cx="52" cy="46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 flipH="1" rot="10800000">
              <a:off x="5334" y="1388"/>
              <a:ext cx="54" cy="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cxnSp>
          <p:nvCxnSpPr>
            <p:cNvPr id="546" name="Google Shape;546;p9"/>
            <p:cNvCxnSpPr/>
            <p:nvPr/>
          </p:nvCxnSpPr>
          <p:spPr>
            <a:xfrm>
              <a:off x="5362" y="1388"/>
              <a:ext cx="0" cy="46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47" name="Google Shape;547;p9"/>
            <p:cNvSpPr/>
            <p:nvPr/>
          </p:nvSpPr>
          <p:spPr>
            <a:xfrm flipH="1">
              <a:off x="5340" y="1276"/>
              <a:ext cx="45" cy="46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cxnSp>
          <p:nvCxnSpPr>
            <p:cNvPr id="548" name="Google Shape;548;p9"/>
            <p:cNvCxnSpPr/>
            <p:nvPr/>
          </p:nvCxnSpPr>
          <p:spPr>
            <a:xfrm rot="10800000">
              <a:off x="5116" y="1298"/>
              <a:ext cx="36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5116" y="1434"/>
              <a:ext cx="361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9"/>
            <p:cNvCxnSpPr/>
            <p:nvPr/>
          </p:nvCxnSpPr>
          <p:spPr>
            <a:xfrm>
              <a:off x="5362" y="1300"/>
              <a:ext cx="0" cy="46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51" name="Google Shape;551;p9"/>
            <p:cNvSpPr/>
            <p:nvPr/>
          </p:nvSpPr>
          <p:spPr>
            <a:xfrm flipH="1">
              <a:off x="5339" y="1412"/>
              <a:ext cx="45" cy="46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</p:grpSp>
      <p:cxnSp>
        <p:nvCxnSpPr>
          <p:cNvPr id="552" name="Google Shape;552;p9"/>
          <p:cNvCxnSpPr/>
          <p:nvPr/>
        </p:nvCxnSpPr>
        <p:spPr>
          <a:xfrm>
            <a:off x="7215495" y="3119438"/>
            <a:ext cx="672793" cy="0"/>
          </a:xfrm>
          <a:prstGeom prst="straightConnector1">
            <a:avLst/>
          </a:prstGeom>
          <a:noFill/>
          <a:ln cap="flat" cmpd="sng" w="317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3" name="Google Shape;553;p9"/>
          <p:cNvSpPr/>
          <p:nvPr/>
        </p:nvSpPr>
        <p:spPr>
          <a:xfrm>
            <a:off x="7334250" y="3227388"/>
            <a:ext cx="165100" cy="15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sz="8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554" name="Google Shape;554;p9"/>
          <p:cNvSpPr txBox="1"/>
          <p:nvPr/>
        </p:nvSpPr>
        <p:spPr>
          <a:xfrm>
            <a:off x="4111489" y="5835651"/>
            <a:ext cx="130837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Pin1, Pin11 Shorted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5" name="Google Shape;555;p9"/>
          <p:cNvCxnSpPr/>
          <p:nvPr/>
        </p:nvCxnSpPr>
        <p:spPr>
          <a:xfrm rot="10800000">
            <a:off x="273050" y="476249"/>
            <a:ext cx="11586990" cy="9525"/>
          </a:xfrm>
          <a:prstGeom prst="straightConnector1">
            <a:avLst/>
          </a:prstGeom>
          <a:noFill/>
          <a:ln cap="flat" cmpd="thinThick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6" name="Google Shape;556;p9"/>
          <p:cNvCxnSpPr/>
          <p:nvPr/>
        </p:nvCxnSpPr>
        <p:spPr>
          <a:xfrm rot="10800000">
            <a:off x="273050" y="6517331"/>
            <a:ext cx="11586990" cy="9525"/>
          </a:xfrm>
          <a:prstGeom prst="straightConnector1">
            <a:avLst/>
          </a:prstGeom>
          <a:noFill/>
          <a:ln cap="flat" cmpd="dbl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7" name="Google Shape;557;p9"/>
          <p:cNvSpPr txBox="1"/>
          <p:nvPr>
            <p:ph idx="12" type="sldNum"/>
          </p:nvPr>
        </p:nvSpPr>
        <p:spPr>
          <a:xfrm>
            <a:off x="11650679" y="6553200"/>
            <a:ext cx="20936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558" name="Google Shape;558;p9"/>
          <p:cNvSpPr txBox="1"/>
          <p:nvPr>
            <p:ph idx="12" type="sldNum"/>
          </p:nvPr>
        </p:nvSpPr>
        <p:spPr>
          <a:xfrm>
            <a:off x="8328055" y="6544962"/>
            <a:ext cx="30883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Installation for UBio-X Slim V1.0</a:t>
            </a:r>
            <a:endParaRPr/>
          </a:p>
        </p:txBody>
      </p:sp>
      <p:sp>
        <p:nvSpPr>
          <p:cNvPr id="559" name="Google Shape;559;p9"/>
          <p:cNvSpPr txBox="1"/>
          <p:nvPr>
            <p:ph idx="12" type="sldNum"/>
          </p:nvPr>
        </p:nvSpPr>
        <p:spPr>
          <a:xfrm>
            <a:off x="197665" y="6545734"/>
            <a:ext cx="2464051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lim"/>
              <a:buNone/>
            </a:pPr>
            <a:r>
              <a:rPr b="1" lang="en-US" sz="14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Union Community</a:t>
            </a:r>
            <a:endParaRPr/>
          </a:p>
        </p:txBody>
      </p:sp>
      <p:sp>
        <p:nvSpPr>
          <p:cNvPr id="560" name="Google Shape;560;p9"/>
          <p:cNvSpPr txBox="1"/>
          <p:nvPr/>
        </p:nvSpPr>
        <p:spPr>
          <a:xfrm>
            <a:off x="166951" y="1577975"/>
            <a:ext cx="372794" cy="1498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2</a:t>
            </a:r>
            <a:endParaRPr/>
          </a:p>
        </p:txBody>
      </p:sp>
      <p:sp>
        <p:nvSpPr>
          <p:cNvPr id="561" name="Google Shape;561;p9"/>
          <p:cNvSpPr txBox="1"/>
          <p:nvPr/>
        </p:nvSpPr>
        <p:spPr>
          <a:xfrm>
            <a:off x="181241" y="4257683"/>
            <a:ext cx="372794" cy="13465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1</a:t>
            </a:r>
            <a:endParaRPr/>
          </a:p>
        </p:txBody>
      </p:sp>
      <p:cxnSp>
        <p:nvCxnSpPr>
          <p:cNvPr id="562" name="Google Shape;562;p9"/>
          <p:cNvCxnSpPr/>
          <p:nvPr/>
        </p:nvCxnSpPr>
        <p:spPr>
          <a:xfrm rot="10800000">
            <a:off x="4713287" y="5488701"/>
            <a:ext cx="611189" cy="0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3" name="Google Shape;563;p9"/>
          <p:cNvCxnSpPr/>
          <p:nvPr/>
        </p:nvCxnSpPr>
        <p:spPr>
          <a:xfrm rot="10800000">
            <a:off x="5313364" y="3034552"/>
            <a:ext cx="0" cy="2454147"/>
          </a:xfrm>
          <a:prstGeom prst="straightConnector1">
            <a:avLst/>
          </a:prstGeom>
          <a:noFill/>
          <a:ln cap="flat" cmpd="sng" w="317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4" name="Google Shape;564;p9"/>
          <p:cNvCxnSpPr/>
          <p:nvPr/>
        </p:nvCxnSpPr>
        <p:spPr>
          <a:xfrm rot="10800000">
            <a:off x="4713287" y="3132599"/>
            <a:ext cx="0" cy="177704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5" name="Google Shape;565;p9"/>
          <p:cNvCxnSpPr/>
          <p:nvPr/>
        </p:nvCxnSpPr>
        <p:spPr>
          <a:xfrm rot="10800000">
            <a:off x="4360862" y="3132599"/>
            <a:ext cx="358034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6" name="Google Shape;566;p9"/>
          <p:cNvSpPr txBox="1"/>
          <p:nvPr/>
        </p:nvSpPr>
        <p:spPr>
          <a:xfrm>
            <a:off x="5285581" y="4756150"/>
            <a:ext cx="1223963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Pin4, Inside Open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2018-09-10T09:39:59Z</dcterms:created>
  <dc:creator>Jeong</dc:creator>
</cp:coreProperties>
</file>